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handoutMasterIdLst>
    <p:handoutMasterId r:id="rId25"/>
  </p:handoutMasterIdLst>
  <p:sldIdLst>
    <p:sldId id="256" r:id="rId5"/>
    <p:sldId id="262" r:id="rId6"/>
    <p:sldId id="275" r:id="rId7"/>
    <p:sldId id="265" r:id="rId8"/>
    <p:sldId id="276" r:id="rId9"/>
    <p:sldId id="274" r:id="rId10"/>
    <p:sldId id="257" r:id="rId11"/>
    <p:sldId id="266" r:id="rId12"/>
    <p:sldId id="267" r:id="rId13"/>
    <p:sldId id="268" r:id="rId14"/>
    <p:sldId id="277" r:id="rId15"/>
    <p:sldId id="264" r:id="rId16"/>
    <p:sldId id="269" r:id="rId17"/>
    <p:sldId id="270" r:id="rId18"/>
    <p:sldId id="272" r:id="rId19"/>
    <p:sldId id="273" r:id="rId20"/>
    <p:sldId id="271" r:id="rId21"/>
    <p:sldId id="278" r:id="rId22"/>
    <p:sldId id="263" r:id="rId23"/>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illkommen" id="{E75E278A-FF0E-49A4-B170-79828D63BBAD}">
          <p14:sldIdLst>
            <p14:sldId id="256"/>
          </p14:sldIdLst>
        </p14:section>
        <p14:section name="Entwerfen, beeindrucken, zusammenarbeiten" id="{B9B51309-D148-4332-87C2-07BE32FBCA3B}">
          <p14:sldIdLst>
            <p14:sldId id="262"/>
            <p14:sldId id="275"/>
            <p14:sldId id="265"/>
            <p14:sldId id="276"/>
            <p14:sldId id="274"/>
            <p14:sldId id="257"/>
            <p14:sldId id="266"/>
            <p14:sldId id="267"/>
            <p14:sldId id="268"/>
            <p14:sldId id="277"/>
            <p14:sldId id="264"/>
            <p14:sldId id="269"/>
            <p14:sldId id="270"/>
            <p14:sldId id="272"/>
            <p14:sldId id="273"/>
            <p14:sldId id="271"/>
            <p14:sldId id="278"/>
            <p14:sldId id="263"/>
          </p14:sldIdLst>
        </p14:section>
        <p14:section name="Weitere Informationen" id="{2CC34DB2-6590-42C0-AD4B-A04C6060184E}">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B4A6"/>
    <a:srgbClr val="734F29"/>
    <a:srgbClr val="D24726"/>
    <a:srgbClr val="DD462F"/>
    <a:srgbClr val="AEB785"/>
    <a:srgbClr val="EFD5A2"/>
    <a:srgbClr val="3B3026"/>
    <a:srgbClr val="ECE1CA"/>
    <a:srgbClr val="79553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280" autoAdjust="0"/>
  </p:normalViewPr>
  <p:slideViewPr>
    <p:cSldViewPr snapToGrid="0">
      <p:cViewPr varScale="1">
        <p:scale>
          <a:sx n="79" d="100"/>
          <a:sy n="79" d="100"/>
        </p:scale>
        <p:origin x="120" y="60"/>
      </p:cViewPr>
      <p:guideLst>
        <p:guide orient="horz" pos="2160"/>
        <p:guide pos="3840"/>
      </p:guideLst>
    </p:cSldViewPr>
  </p:slideViewPr>
  <p:notesTextViewPr>
    <p:cViewPr>
      <p:scale>
        <a:sx n="1" d="1"/>
        <a:sy n="1" d="1"/>
      </p:scale>
      <p:origin x="0" y="0"/>
    </p:cViewPr>
  </p:notesTextViewPr>
  <p:notesViewPr>
    <p:cSldViewPr snapToGrid="0">
      <p:cViewPr varScale="1">
        <p:scale>
          <a:sx n="99" d="100"/>
          <a:sy n="99" d="100"/>
        </p:scale>
        <p:origin x="357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ke Test User" userId="SID-0" providerId="Test" clId="FakeClientId"/>
    <pc:docChg chg="undo custSel modSld modMainMaster modNotesMaster modHandout">
      <pc:chgData name="Fake Test User" userId="SID-0" providerId="Test" clId="FakeClientId" dt="2019-08-02T09:54:35.040" v="64" actId="790"/>
      <pc:docMkLst>
        <pc:docMk/>
      </pc:docMkLst>
      <pc:sldChg chg="modSp mod modNotes">
        <pc:chgData name="Fake Test User" userId="SID-0" providerId="Test" clId="FakeClientId" dt="2019-08-01T10:48:31.334" v="33" actId="790"/>
        <pc:sldMkLst>
          <pc:docMk/>
          <pc:sldMk cId="2471807738" sldId="256"/>
        </pc:sldMkLst>
        <pc:spChg chg="mod">
          <ac:chgData name="Fake Test User" userId="SID-0" providerId="Test" clId="FakeClientId" dt="2019-08-01T10:48:31.334" v="33" actId="790"/>
          <ac:spMkLst>
            <pc:docMk/>
            <pc:sldMk cId="2471807738" sldId="256"/>
            <ac:spMk id="2" creationId="{00000000-0000-0000-0000-000000000000}"/>
          </ac:spMkLst>
        </pc:spChg>
        <pc:spChg chg="mod">
          <ac:chgData name="Fake Test User" userId="SID-0" providerId="Test" clId="FakeClientId" dt="2019-08-01T10:48:31.334" v="33" actId="790"/>
          <ac:spMkLst>
            <pc:docMk/>
            <pc:sldMk cId="2471807738" sldId="256"/>
            <ac:spMk id="3" creationId="{00000000-0000-0000-0000-000000000000}"/>
          </ac:spMkLst>
        </pc:spChg>
      </pc:sldChg>
      <pc:sldChg chg="modSp mod">
        <pc:chgData name="Fake Test User" userId="SID-0" providerId="Test" clId="FakeClientId" dt="2019-08-02T09:45:53.614" v="63" actId="20577"/>
        <pc:sldMkLst>
          <pc:docMk/>
          <pc:sldMk cId="1328676004" sldId="257"/>
        </pc:sldMkLst>
        <pc:spChg chg="mod">
          <ac:chgData name="Fake Test User" userId="SID-0" providerId="Test" clId="FakeClientId" dt="2019-08-01T10:48:15.759" v="31" actId="790"/>
          <ac:spMkLst>
            <pc:docMk/>
            <pc:sldMk cId="1328676004" sldId="257"/>
            <ac:spMk id="2" creationId="{00000000-0000-0000-0000-000000000000}"/>
          </ac:spMkLst>
        </pc:spChg>
        <pc:spChg chg="mod">
          <ac:chgData name="Fake Test User" userId="SID-0" providerId="Test" clId="FakeClientId" dt="2019-08-02T09:45:53.614" v="63" actId="20577"/>
          <ac:spMkLst>
            <pc:docMk/>
            <pc:sldMk cId="1328676004" sldId="257"/>
            <ac:spMk id="3" creationId="{00000000-0000-0000-0000-000000000000}"/>
          </ac:spMkLst>
        </pc:spChg>
        <pc:picChg chg="mod">
          <ac:chgData name="Fake Test User" userId="SID-0" providerId="Test" clId="FakeClientId" dt="2019-08-01T10:49:44.267" v="38" actId="1036"/>
          <ac:picMkLst>
            <pc:docMk/>
            <pc:sldMk cId="1328676004" sldId="257"/>
            <ac:picMk id="6" creationId="{00000000-0000-0000-0000-000000000000}"/>
          </ac:picMkLst>
        </pc:picChg>
        <pc:picChg chg="mod">
          <ac:chgData name="Fake Test User" userId="SID-0" providerId="Test" clId="FakeClientId" dt="2019-08-01T10:54:43.369" v="45" actId="14826"/>
          <ac:picMkLst>
            <pc:docMk/>
            <pc:sldMk cId="1328676004" sldId="257"/>
            <ac:picMk id="7" creationId="{00000000-0000-0000-0000-000000000000}"/>
          </ac:picMkLst>
        </pc:picChg>
        <pc:picChg chg="mod">
          <ac:chgData name="Fake Test User" userId="SID-0" providerId="Test" clId="FakeClientId" dt="2019-08-01T10:55:02.633" v="46" actId="14826"/>
          <ac:picMkLst>
            <pc:docMk/>
            <pc:sldMk cId="1328676004" sldId="257"/>
            <ac:picMk id="11" creationId="{00000000-0000-0000-0000-000000000000}"/>
          </ac:picMkLst>
        </pc:picChg>
      </pc:sldChg>
      <pc:sldChg chg="modSp mod">
        <pc:chgData name="Fake Test User" userId="SID-0" providerId="Test" clId="FakeClientId" dt="2019-08-01T10:54:18.917" v="44" actId="14826"/>
        <pc:sldMkLst>
          <pc:docMk/>
          <pc:sldMk cId="2090733893" sldId="262"/>
        </pc:sldMkLst>
        <pc:spChg chg="mod">
          <ac:chgData name="Fake Test User" userId="SID-0" providerId="Test" clId="FakeClientId" dt="2019-08-01T10:48:24.741" v="32" actId="790"/>
          <ac:spMkLst>
            <pc:docMk/>
            <pc:sldMk cId="2090733893" sldId="262"/>
            <ac:spMk id="2" creationId="{00000000-0000-0000-0000-000000000000}"/>
          </ac:spMkLst>
        </pc:spChg>
        <pc:spChg chg="mod">
          <ac:chgData name="Fake Test User" userId="SID-0" providerId="Test" clId="FakeClientId" dt="2019-08-01T10:48:24.741" v="32" actId="790"/>
          <ac:spMkLst>
            <pc:docMk/>
            <pc:sldMk cId="2090733893" sldId="262"/>
            <ac:spMk id="3" creationId="{00000000-0000-0000-0000-000000000000}"/>
          </ac:spMkLst>
        </pc:spChg>
        <pc:picChg chg="mod">
          <ac:chgData name="Fake Test User" userId="SID-0" providerId="Test" clId="FakeClientId" dt="2019-08-01T10:54:06.887" v="43" actId="14826"/>
          <ac:picMkLst>
            <pc:docMk/>
            <pc:sldMk cId="2090733893" sldId="262"/>
            <ac:picMk id="4" creationId="{00000000-0000-0000-0000-000000000000}"/>
          </ac:picMkLst>
        </pc:picChg>
        <pc:picChg chg="mod">
          <ac:chgData name="Fake Test User" userId="SID-0" providerId="Test" clId="FakeClientId" dt="2019-08-01T10:54:18.917" v="44" actId="14826"/>
          <ac:picMkLst>
            <pc:docMk/>
            <pc:sldMk cId="2090733893" sldId="262"/>
            <ac:picMk id="5" creationId="{00000000-0000-0000-0000-000000000000}"/>
          </ac:picMkLst>
        </pc:picChg>
        <pc:picChg chg="mod">
          <ac:chgData name="Fake Test User" userId="SID-0" providerId="Test" clId="FakeClientId" dt="2019-08-01T10:53:51.841" v="42" actId="14826"/>
          <ac:picMkLst>
            <pc:docMk/>
            <pc:sldMk cId="2090733893" sldId="262"/>
            <ac:picMk id="6" creationId="{00000000-0000-0000-0000-000000000000}"/>
          </ac:picMkLst>
        </pc:picChg>
      </pc:sldChg>
      <pc:sldChg chg="modSp mod modNotes">
        <pc:chgData name="Fake Test User" userId="SID-0" providerId="Test" clId="FakeClientId" dt="2019-08-02T09:54:35.040" v="64" actId="790"/>
        <pc:sldMkLst>
          <pc:docMk/>
          <pc:sldMk cId="2317502127" sldId="263"/>
        </pc:sldMkLst>
        <pc:spChg chg="mod">
          <ac:chgData name="Fake Test User" userId="SID-0" providerId="Test" clId="FakeClientId" dt="2019-08-01T10:48:00.852" v="29" actId="790"/>
          <ac:spMkLst>
            <pc:docMk/>
            <pc:sldMk cId="2317502127" sldId="263"/>
            <ac:spMk id="2" creationId="{00000000-0000-0000-0000-000000000000}"/>
          </ac:spMkLst>
        </pc:spChg>
        <pc:spChg chg="mod">
          <ac:chgData name="Fake Test User" userId="SID-0" providerId="Test" clId="FakeClientId" dt="2019-08-02T09:37:42.786" v="60" actId="14100"/>
          <ac:spMkLst>
            <pc:docMk/>
            <pc:sldMk cId="2317502127" sldId="263"/>
            <ac:spMk id="3" creationId="{00000000-0000-0000-0000-000000000000}"/>
          </ac:spMkLst>
        </pc:spChg>
        <pc:spChg chg="mod">
          <ac:chgData name="Fake Test User" userId="SID-0" providerId="Test" clId="FakeClientId" dt="2019-08-01T10:50:14.031" v="39" actId="14100"/>
          <ac:spMkLst>
            <pc:docMk/>
            <pc:sldMk cId="2317502127" sldId="263"/>
            <ac:spMk id="4" creationId="{00000000-0000-0000-0000-000000000000}"/>
          </ac:spMkLst>
        </pc:spChg>
        <pc:spChg chg="mod">
          <ac:chgData name="Fake Test User" userId="SID-0" providerId="Test" clId="FakeClientId" dt="2019-08-02T09:41:17.975" v="62"/>
          <ac:spMkLst>
            <pc:docMk/>
            <pc:sldMk cId="2317502127" sldId="263"/>
            <ac:spMk id="8" creationId="{00000000-0000-0000-0000-000000000000}"/>
          </ac:spMkLst>
        </pc:spChg>
        <pc:spChg chg="mod">
          <ac:chgData name="Fake Test User" userId="SID-0" providerId="Test" clId="FakeClientId" dt="2019-08-02T09:41:07.632" v="61"/>
          <ac:spMkLst>
            <pc:docMk/>
            <pc:sldMk cId="2317502127" sldId="263"/>
            <ac:spMk id="9" creationId="{00000000-0000-0000-0000-000000000000}"/>
          </ac:spMkLst>
        </pc:spChg>
      </pc:sldChg>
      <pc:sldChg chg="modSp mod">
        <pc:chgData name="Fake Test User" userId="SID-0" providerId="Test" clId="FakeClientId" dt="2019-08-01T10:55:47.771" v="47" actId="14826"/>
        <pc:sldMkLst>
          <pc:docMk/>
          <pc:sldMk cId="1531532291" sldId="264"/>
        </pc:sldMkLst>
        <pc:spChg chg="mod">
          <ac:chgData name="Fake Test User" userId="SID-0" providerId="Test" clId="FakeClientId" dt="2019-08-01T10:48:09.195" v="30" actId="790"/>
          <ac:spMkLst>
            <pc:docMk/>
            <pc:sldMk cId="1531532291" sldId="264"/>
            <ac:spMk id="2" creationId="{00000000-0000-0000-0000-000000000000}"/>
          </ac:spMkLst>
        </pc:spChg>
        <pc:spChg chg="mod">
          <ac:chgData name="Fake Test User" userId="SID-0" providerId="Test" clId="FakeClientId" dt="2019-08-01T10:48:09.195" v="30" actId="790"/>
          <ac:spMkLst>
            <pc:docMk/>
            <pc:sldMk cId="1531532291" sldId="264"/>
            <ac:spMk id="3" creationId="{00000000-0000-0000-0000-000000000000}"/>
          </ac:spMkLst>
        </pc:spChg>
        <pc:picChg chg="mod">
          <ac:chgData name="Fake Test User" userId="SID-0" providerId="Test" clId="FakeClientId" dt="2019-08-01T10:55:47.771" v="47" actId="14826"/>
          <ac:picMkLst>
            <pc:docMk/>
            <pc:sldMk cId="1531532291" sldId="264"/>
            <ac:picMk id="5" creationId="{00000000-0000-0000-0000-000000000000}"/>
          </ac:picMkLst>
        </pc:picChg>
      </pc:sldChg>
      <pc:sldMasterChg chg="modSp mod modSldLayout">
        <pc:chgData name="Fake Test User" userId="SID-0" providerId="Test" clId="FakeClientId" dt="2019-08-01T10:46:41.170" v="23" actId="790"/>
        <pc:sldMasterMkLst>
          <pc:docMk/>
          <pc:sldMasterMk cId="946754946" sldId="2147483660"/>
        </pc:sldMasterMkLst>
        <pc:spChg chg="mod">
          <ac:chgData name="Fake Test User" userId="SID-0" providerId="Test" clId="FakeClientId" dt="2019-08-01T10:38:35.993" v="8" actId="790"/>
          <ac:spMkLst>
            <pc:docMk/>
            <pc:sldMasterMk cId="946754946" sldId="2147483660"/>
            <ac:spMk id="2" creationId="{00000000-0000-0000-0000-000000000000}"/>
          </ac:spMkLst>
        </pc:spChg>
        <pc:spChg chg="mod">
          <ac:chgData name="Fake Test User" userId="SID-0" providerId="Test" clId="FakeClientId" dt="2019-08-01T10:38:35.993" v="8" actId="790"/>
          <ac:spMkLst>
            <pc:docMk/>
            <pc:sldMasterMk cId="946754946" sldId="2147483660"/>
            <ac:spMk id="3" creationId="{00000000-0000-0000-0000-000000000000}"/>
          </ac:spMkLst>
        </pc:spChg>
        <pc:spChg chg="mod">
          <ac:chgData name="Fake Test User" userId="SID-0" providerId="Test" clId="FakeClientId" dt="2019-08-01T10:38:35.993" v="8" actId="790"/>
          <ac:spMkLst>
            <pc:docMk/>
            <pc:sldMasterMk cId="946754946" sldId="2147483660"/>
            <ac:spMk id="4" creationId="{00000000-0000-0000-0000-000000000000}"/>
          </ac:spMkLst>
        </pc:spChg>
        <pc:spChg chg="mod">
          <ac:chgData name="Fake Test User" userId="SID-0" providerId="Test" clId="FakeClientId" dt="2019-08-01T10:38:35.993" v="8" actId="790"/>
          <ac:spMkLst>
            <pc:docMk/>
            <pc:sldMasterMk cId="946754946" sldId="2147483660"/>
            <ac:spMk id="5" creationId="{00000000-0000-0000-0000-000000000000}"/>
          </ac:spMkLst>
        </pc:spChg>
        <pc:spChg chg="mod">
          <ac:chgData name="Fake Test User" userId="SID-0" providerId="Test" clId="FakeClientId" dt="2019-08-01T10:38:35.993" v="8" actId="790"/>
          <ac:spMkLst>
            <pc:docMk/>
            <pc:sldMasterMk cId="946754946" sldId="2147483660"/>
            <ac:spMk id="6" creationId="{00000000-0000-0000-0000-000000000000}"/>
          </ac:spMkLst>
        </pc:spChg>
        <pc:sldLayoutChg chg="modSp mod">
          <pc:chgData name="Fake Test User" userId="SID-0" providerId="Test" clId="FakeClientId" dt="2019-08-01T10:46:41.170" v="23" actId="790"/>
          <pc:sldLayoutMkLst>
            <pc:docMk/>
            <pc:sldMasterMk cId="946754946" sldId="2147483660"/>
            <pc:sldLayoutMk cId="1718549498" sldId="2147483661"/>
          </pc:sldLayoutMkLst>
          <pc:spChg chg="mod">
            <ac:chgData name="Fake Test User" userId="SID-0" providerId="Test" clId="FakeClientId" dt="2019-08-01T10:46:41.170" v="23" actId="790"/>
            <ac:spMkLst>
              <pc:docMk/>
              <pc:sldMasterMk cId="946754946" sldId="2147483660"/>
              <pc:sldLayoutMk cId="1718549498" sldId="2147483661"/>
              <ac:spMk id="2" creationId="{00000000-0000-0000-0000-000000000000}"/>
            </ac:spMkLst>
          </pc:spChg>
          <pc:spChg chg="mod">
            <ac:chgData name="Fake Test User" userId="SID-0" providerId="Test" clId="FakeClientId" dt="2019-08-01T10:46:41.170" v="23" actId="790"/>
            <ac:spMkLst>
              <pc:docMk/>
              <pc:sldMasterMk cId="946754946" sldId="2147483660"/>
              <pc:sldLayoutMk cId="1718549498" sldId="2147483661"/>
              <ac:spMk id="3" creationId="{00000000-0000-0000-0000-000000000000}"/>
            </ac:spMkLst>
          </pc:spChg>
          <pc:spChg chg="mod">
            <ac:chgData name="Fake Test User" userId="SID-0" providerId="Test" clId="FakeClientId" dt="2019-08-01T10:46:41.170" v="23" actId="790"/>
            <ac:spMkLst>
              <pc:docMk/>
              <pc:sldMasterMk cId="946754946" sldId="2147483660"/>
              <pc:sldLayoutMk cId="1718549498" sldId="2147483661"/>
              <ac:spMk id="4" creationId="{00000000-0000-0000-0000-000000000000}"/>
            </ac:spMkLst>
          </pc:spChg>
          <pc:spChg chg="mod">
            <ac:chgData name="Fake Test User" userId="SID-0" providerId="Test" clId="FakeClientId" dt="2019-08-01T10:46:41.170" v="23" actId="790"/>
            <ac:spMkLst>
              <pc:docMk/>
              <pc:sldMasterMk cId="946754946" sldId="2147483660"/>
              <pc:sldLayoutMk cId="1718549498" sldId="2147483661"/>
              <ac:spMk id="5" creationId="{00000000-0000-0000-0000-000000000000}"/>
            </ac:spMkLst>
          </pc:spChg>
          <pc:spChg chg="mod">
            <ac:chgData name="Fake Test User" userId="SID-0" providerId="Test" clId="FakeClientId" dt="2019-08-01T10:46:41.170" v="23" actId="790"/>
            <ac:spMkLst>
              <pc:docMk/>
              <pc:sldMasterMk cId="946754946" sldId="2147483660"/>
              <pc:sldLayoutMk cId="1718549498" sldId="2147483661"/>
              <ac:spMk id="6" creationId="{00000000-0000-0000-0000-000000000000}"/>
            </ac:spMkLst>
          </pc:spChg>
          <pc:spChg chg="mod">
            <ac:chgData name="Fake Test User" userId="SID-0" providerId="Test" clId="FakeClientId" dt="2019-08-01T10:46:41.170" v="23" actId="790"/>
            <ac:spMkLst>
              <pc:docMk/>
              <pc:sldMasterMk cId="946754946" sldId="2147483660"/>
              <pc:sldLayoutMk cId="1718549498" sldId="2147483661"/>
              <ac:spMk id="7" creationId="{00000000-0000-0000-0000-000000000000}"/>
            </ac:spMkLst>
          </pc:spChg>
          <pc:spChg chg="mod">
            <ac:chgData name="Fake Test User" userId="SID-0" providerId="Test" clId="FakeClientId" dt="2019-08-01T10:46:41.170" v="23" actId="790"/>
            <ac:spMkLst>
              <pc:docMk/>
              <pc:sldMasterMk cId="946754946" sldId="2147483660"/>
              <pc:sldLayoutMk cId="1718549498" sldId="2147483661"/>
              <ac:spMk id="8" creationId="{00000000-0000-0000-0000-000000000000}"/>
            </ac:spMkLst>
          </pc:spChg>
        </pc:sldLayoutChg>
        <pc:sldLayoutChg chg="modSp mod">
          <pc:chgData name="Fake Test User" userId="SID-0" providerId="Test" clId="FakeClientId" dt="2019-08-01T10:38:53.883" v="10" actId="790"/>
          <pc:sldLayoutMkLst>
            <pc:docMk/>
            <pc:sldMasterMk cId="946754946" sldId="2147483660"/>
            <pc:sldLayoutMk cId="2185836540" sldId="2147483662"/>
          </pc:sldLayoutMkLst>
          <pc:spChg chg="mod">
            <ac:chgData name="Fake Test User" userId="SID-0" providerId="Test" clId="FakeClientId" dt="2019-08-01T10:38:53.883" v="10" actId="790"/>
            <ac:spMkLst>
              <pc:docMk/>
              <pc:sldMasterMk cId="946754946" sldId="2147483660"/>
              <pc:sldLayoutMk cId="2185836540" sldId="2147483662"/>
              <ac:spMk id="2" creationId="{00000000-0000-0000-0000-000000000000}"/>
            </ac:spMkLst>
          </pc:spChg>
          <pc:spChg chg="mod">
            <ac:chgData name="Fake Test User" userId="SID-0" providerId="Test" clId="FakeClientId" dt="2019-08-01T10:38:53.883" v="10" actId="790"/>
            <ac:spMkLst>
              <pc:docMk/>
              <pc:sldMasterMk cId="946754946" sldId="2147483660"/>
              <pc:sldLayoutMk cId="2185836540" sldId="2147483662"/>
              <ac:spMk id="3" creationId="{00000000-0000-0000-0000-000000000000}"/>
            </ac:spMkLst>
          </pc:spChg>
          <pc:spChg chg="mod">
            <ac:chgData name="Fake Test User" userId="SID-0" providerId="Test" clId="FakeClientId" dt="2019-08-01T10:38:53.883" v="10" actId="790"/>
            <ac:spMkLst>
              <pc:docMk/>
              <pc:sldMasterMk cId="946754946" sldId="2147483660"/>
              <pc:sldLayoutMk cId="2185836540" sldId="2147483662"/>
              <ac:spMk id="4" creationId="{00000000-0000-0000-0000-000000000000}"/>
            </ac:spMkLst>
          </pc:spChg>
          <pc:spChg chg="mod">
            <ac:chgData name="Fake Test User" userId="SID-0" providerId="Test" clId="FakeClientId" dt="2019-08-01T10:38:53.883" v="10" actId="790"/>
            <ac:spMkLst>
              <pc:docMk/>
              <pc:sldMasterMk cId="946754946" sldId="2147483660"/>
              <pc:sldLayoutMk cId="2185836540" sldId="2147483662"/>
              <ac:spMk id="5" creationId="{00000000-0000-0000-0000-000000000000}"/>
            </ac:spMkLst>
          </pc:spChg>
          <pc:spChg chg="mod">
            <ac:chgData name="Fake Test User" userId="SID-0" providerId="Test" clId="FakeClientId" dt="2019-08-01T10:38:53.883" v="10" actId="790"/>
            <ac:spMkLst>
              <pc:docMk/>
              <pc:sldMasterMk cId="946754946" sldId="2147483660"/>
              <pc:sldLayoutMk cId="2185836540" sldId="2147483662"/>
              <ac:spMk id="6" creationId="{00000000-0000-0000-0000-000000000000}"/>
            </ac:spMkLst>
          </pc:spChg>
          <pc:spChg chg="mod">
            <ac:chgData name="Fake Test User" userId="SID-0" providerId="Test" clId="FakeClientId" dt="2019-08-01T10:38:53.883" v="10" actId="790"/>
            <ac:spMkLst>
              <pc:docMk/>
              <pc:sldMasterMk cId="946754946" sldId="2147483660"/>
              <pc:sldLayoutMk cId="2185836540" sldId="2147483662"/>
              <ac:spMk id="7" creationId="{00000000-0000-0000-0000-000000000000}"/>
            </ac:spMkLst>
          </pc:spChg>
          <pc:spChg chg="mod">
            <ac:chgData name="Fake Test User" userId="SID-0" providerId="Test" clId="FakeClientId" dt="2019-08-01T10:38:53.883" v="10" actId="790"/>
            <ac:spMkLst>
              <pc:docMk/>
              <pc:sldMasterMk cId="946754946" sldId="2147483660"/>
              <pc:sldLayoutMk cId="2185836540" sldId="2147483662"/>
              <ac:spMk id="8" creationId="{00000000-0000-0000-0000-000000000000}"/>
            </ac:spMkLst>
          </pc:spChg>
        </pc:sldLayoutChg>
        <pc:sldLayoutChg chg="modSp mod">
          <pc:chgData name="Fake Test User" userId="SID-0" providerId="Test" clId="FakeClientId" dt="2019-08-01T10:39:00.929" v="11" actId="790"/>
          <pc:sldLayoutMkLst>
            <pc:docMk/>
            <pc:sldMasterMk cId="946754946" sldId="2147483660"/>
            <pc:sldLayoutMk cId="1335655537" sldId="2147483663"/>
          </pc:sldLayoutMkLst>
          <pc:spChg chg="mod">
            <ac:chgData name="Fake Test User" userId="SID-0" providerId="Test" clId="FakeClientId" dt="2019-08-01T10:39:00.929" v="11" actId="790"/>
            <ac:spMkLst>
              <pc:docMk/>
              <pc:sldMasterMk cId="946754946" sldId="2147483660"/>
              <pc:sldLayoutMk cId="1335655537" sldId="2147483663"/>
              <ac:spMk id="2" creationId="{00000000-0000-0000-0000-000000000000}"/>
            </ac:spMkLst>
          </pc:spChg>
          <pc:spChg chg="mod">
            <ac:chgData name="Fake Test User" userId="SID-0" providerId="Test" clId="FakeClientId" dt="2019-08-01T10:39:00.929" v="11" actId="790"/>
            <ac:spMkLst>
              <pc:docMk/>
              <pc:sldMasterMk cId="946754946" sldId="2147483660"/>
              <pc:sldLayoutMk cId="1335655537" sldId="2147483663"/>
              <ac:spMk id="3" creationId="{00000000-0000-0000-0000-000000000000}"/>
            </ac:spMkLst>
          </pc:spChg>
          <pc:spChg chg="mod">
            <ac:chgData name="Fake Test User" userId="SID-0" providerId="Test" clId="FakeClientId" dt="2019-08-01T10:39:00.929" v="11" actId="790"/>
            <ac:spMkLst>
              <pc:docMk/>
              <pc:sldMasterMk cId="946754946" sldId="2147483660"/>
              <pc:sldLayoutMk cId="1335655537" sldId="2147483663"/>
              <ac:spMk id="4" creationId="{00000000-0000-0000-0000-000000000000}"/>
            </ac:spMkLst>
          </pc:spChg>
          <pc:spChg chg="mod">
            <ac:chgData name="Fake Test User" userId="SID-0" providerId="Test" clId="FakeClientId" dt="2019-08-01T10:39:00.929" v="11" actId="790"/>
            <ac:spMkLst>
              <pc:docMk/>
              <pc:sldMasterMk cId="946754946" sldId="2147483660"/>
              <pc:sldLayoutMk cId="1335655537" sldId="2147483663"/>
              <ac:spMk id="5" creationId="{00000000-0000-0000-0000-000000000000}"/>
            </ac:spMkLst>
          </pc:spChg>
          <pc:spChg chg="mod">
            <ac:chgData name="Fake Test User" userId="SID-0" providerId="Test" clId="FakeClientId" dt="2019-08-01T10:39:00.929" v="11" actId="790"/>
            <ac:spMkLst>
              <pc:docMk/>
              <pc:sldMasterMk cId="946754946" sldId="2147483660"/>
              <pc:sldLayoutMk cId="1335655537" sldId="2147483663"/>
              <ac:spMk id="6" creationId="{00000000-0000-0000-0000-000000000000}"/>
            </ac:spMkLst>
          </pc:spChg>
          <pc:spChg chg="mod">
            <ac:chgData name="Fake Test User" userId="SID-0" providerId="Test" clId="FakeClientId" dt="2019-08-01T10:39:00.929" v="11" actId="790"/>
            <ac:spMkLst>
              <pc:docMk/>
              <pc:sldMasterMk cId="946754946" sldId="2147483660"/>
              <pc:sldLayoutMk cId="1335655537" sldId="2147483663"/>
              <ac:spMk id="7" creationId="{00000000-0000-0000-0000-000000000000}"/>
            </ac:spMkLst>
          </pc:spChg>
          <pc:spChg chg="mod">
            <ac:chgData name="Fake Test User" userId="SID-0" providerId="Test" clId="FakeClientId" dt="2019-08-01T10:39:00.929" v="11" actId="790"/>
            <ac:spMkLst>
              <pc:docMk/>
              <pc:sldMasterMk cId="946754946" sldId="2147483660"/>
              <pc:sldLayoutMk cId="1335655537" sldId="2147483663"/>
              <ac:spMk id="8" creationId="{00000000-0000-0000-0000-000000000000}"/>
            </ac:spMkLst>
          </pc:spChg>
        </pc:sldLayoutChg>
        <pc:sldLayoutChg chg="modSp mod">
          <pc:chgData name="Fake Test User" userId="SID-0" providerId="Test" clId="FakeClientId" dt="2019-08-01T10:39:08.663" v="12" actId="790"/>
          <pc:sldLayoutMkLst>
            <pc:docMk/>
            <pc:sldMasterMk cId="946754946" sldId="2147483660"/>
            <pc:sldLayoutMk cId="3328223887" sldId="2147483664"/>
          </pc:sldLayoutMkLst>
          <pc:spChg chg="mod">
            <ac:chgData name="Fake Test User" userId="SID-0" providerId="Test" clId="FakeClientId" dt="2019-08-01T10:39:08.663" v="12" actId="790"/>
            <ac:spMkLst>
              <pc:docMk/>
              <pc:sldMasterMk cId="946754946" sldId="2147483660"/>
              <pc:sldLayoutMk cId="3328223887" sldId="2147483664"/>
              <ac:spMk id="2" creationId="{00000000-0000-0000-0000-000000000000}"/>
            </ac:spMkLst>
          </pc:spChg>
          <pc:spChg chg="mod">
            <ac:chgData name="Fake Test User" userId="SID-0" providerId="Test" clId="FakeClientId" dt="2019-08-01T10:39:08.663" v="12" actId="790"/>
            <ac:spMkLst>
              <pc:docMk/>
              <pc:sldMasterMk cId="946754946" sldId="2147483660"/>
              <pc:sldLayoutMk cId="3328223887" sldId="2147483664"/>
              <ac:spMk id="3" creationId="{00000000-0000-0000-0000-000000000000}"/>
            </ac:spMkLst>
          </pc:spChg>
          <pc:spChg chg="mod">
            <ac:chgData name="Fake Test User" userId="SID-0" providerId="Test" clId="FakeClientId" dt="2019-08-01T10:39:08.663" v="12" actId="790"/>
            <ac:spMkLst>
              <pc:docMk/>
              <pc:sldMasterMk cId="946754946" sldId="2147483660"/>
              <pc:sldLayoutMk cId="3328223887" sldId="2147483664"/>
              <ac:spMk id="4" creationId="{00000000-0000-0000-0000-000000000000}"/>
            </ac:spMkLst>
          </pc:spChg>
          <pc:spChg chg="mod">
            <ac:chgData name="Fake Test User" userId="SID-0" providerId="Test" clId="FakeClientId" dt="2019-08-01T10:39:08.663" v="12" actId="790"/>
            <ac:spMkLst>
              <pc:docMk/>
              <pc:sldMasterMk cId="946754946" sldId="2147483660"/>
              <pc:sldLayoutMk cId="3328223887" sldId="2147483664"/>
              <ac:spMk id="5" creationId="{00000000-0000-0000-0000-000000000000}"/>
            </ac:spMkLst>
          </pc:spChg>
          <pc:spChg chg="mod">
            <ac:chgData name="Fake Test User" userId="SID-0" providerId="Test" clId="FakeClientId" dt="2019-08-01T10:39:08.663" v="12" actId="790"/>
            <ac:spMkLst>
              <pc:docMk/>
              <pc:sldMasterMk cId="946754946" sldId="2147483660"/>
              <pc:sldLayoutMk cId="3328223887" sldId="2147483664"/>
              <ac:spMk id="6" creationId="{00000000-0000-0000-0000-000000000000}"/>
            </ac:spMkLst>
          </pc:spChg>
          <pc:spChg chg="mod">
            <ac:chgData name="Fake Test User" userId="SID-0" providerId="Test" clId="FakeClientId" dt="2019-08-01T10:39:08.663" v="12" actId="790"/>
            <ac:spMkLst>
              <pc:docMk/>
              <pc:sldMasterMk cId="946754946" sldId="2147483660"/>
              <pc:sldLayoutMk cId="3328223887" sldId="2147483664"/>
              <ac:spMk id="7" creationId="{00000000-0000-0000-0000-000000000000}"/>
            </ac:spMkLst>
          </pc:spChg>
          <pc:spChg chg="mod">
            <ac:chgData name="Fake Test User" userId="SID-0" providerId="Test" clId="FakeClientId" dt="2019-08-01T10:39:08.663" v="12" actId="790"/>
            <ac:spMkLst>
              <pc:docMk/>
              <pc:sldMasterMk cId="946754946" sldId="2147483660"/>
              <pc:sldLayoutMk cId="3328223887" sldId="2147483664"/>
              <ac:spMk id="8" creationId="{00000000-0000-0000-0000-000000000000}"/>
            </ac:spMkLst>
          </pc:spChg>
          <pc:spChg chg="mod">
            <ac:chgData name="Fake Test User" userId="SID-0" providerId="Test" clId="FakeClientId" dt="2019-08-01T10:39:08.663" v="12" actId="790"/>
            <ac:spMkLst>
              <pc:docMk/>
              <pc:sldMasterMk cId="946754946" sldId="2147483660"/>
              <pc:sldLayoutMk cId="3328223887" sldId="2147483664"/>
              <ac:spMk id="9" creationId="{00000000-0000-0000-0000-000000000000}"/>
            </ac:spMkLst>
          </pc:spChg>
        </pc:sldLayoutChg>
        <pc:sldLayoutChg chg="modSp mod">
          <pc:chgData name="Fake Test User" userId="SID-0" providerId="Test" clId="FakeClientId" dt="2019-08-01T10:42:56.684" v="14" actId="790"/>
          <pc:sldLayoutMkLst>
            <pc:docMk/>
            <pc:sldMasterMk cId="946754946" sldId="2147483660"/>
            <pc:sldLayoutMk cId="3606029816" sldId="2147483665"/>
          </pc:sldLayoutMkLst>
          <pc:spChg chg="mod">
            <ac:chgData name="Fake Test User" userId="SID-0" providerId="Test" clId="FakeClientId" dt="2019-08-01T10:42:56.684" v="14" actId="790"/>
            <ac:spMkLst>
              <pc:docMk/>
              <pc:sldMasterMk cId="946754946" sldId="2147483660"/>
              <pc:sldLayoutMk cId="3606029816" sldId="2147483665"/>
              <ac:spMk id="2" creationId="{00000000-0000-0000-0000-000000000000}"/>
            </ac:spMkLst>
          </pc:spChg>
          <pc:spChg chg="mod">
            <ac:chgData name="Fake Test User" userId="SID-0" providerId="Test" clId="FakeClientId" dt="2019-08-01T10:42:56.684" v="14" actId="790"/>
            <ac:spMkLst>
              <pc:docMk/>
              <pc:sldMasterMk cId="946754946" sldId="2147483660"/>
              <pc:sldLayoutMk cId="3606029816" sldId="2147483665"/>
              <ac:spMk id="3" creationId="{00000000-0000-0000-0000-000000000000}"/>
            </ac:spMkLst>
          </pc:spChg>
          <pc:spChg chg="mod">
            <ac:chgData name="Fake Test User" userId="SID-0" providerId="Test" clId="FakeClientId" dt="2019-08-01T10:42:56.684" v="14" actId="790"/>
            <ac:spMkLst>
              <pc:docMk/>
              <pc:sldMasterMk cId="946754946" sldId="2147483660"/>
              <pc:sldLayoutMk cId="3606029816" sldId="2147483665"/>
              <ac:spMk id="4" creationId="{00000000-0000-0000-0000-000000000000}"/>
            </ac:spMkLst>
          </pc:spChg>
          <pc:spChg chg="mod">
            <ac:chgData name="Fake Test User" userId="SID-0" providerId="Test" clId="FakeClientId" dt="2019-08-01T10:42:56.684" v="14" actId="790"/>
            <ac:spMkLst>
              <pc:docMk/>
              <pc:sldMasterMk cId="946754946" sldId="2147483660"/>
              <pc:sldLayoutMk cId="3606029816" sldId="2147483665"/>
              <ac:spMk id="5" creationId="{00000000-0000-0000-0000-000000000000}"/>
            </ac:spMkLst>
          </pc:spChg>
          <pc:spChg chg="mod">
            <ac:chgData name="Fake Test User" userId="SID-0" providerId="Test" clId="FakeClientId" dt="2019-08-01T10:42:56.684" v="14" actId="790"/>
            <ac:spMkLst>
              <pc:docMk/>
              <pc:sldMasterMk cId="946754946" sldId="2147483660"/>
              <pc:sldLayoutMk cId="3606029816" sldId="2147483665"/>
              <ac:spMk id="6" creationId="{00000000-0000-0000-0000-000000000000}"/>
            </ac:spMkLst>
          </pc:spChg>
          <pc:spChg chg="mod">
            <ac:chgData name="Fake Test User" userId="SID-0" providerId="Test" clId="FakeClientId" dt="2019-08-01T10:42:56.684" v="14" actId="790"/>
            <ac:spMkLst>
              <pc:docMk/>
              <pc:sldMasterMk cId="946754946" sldId="2147483660"/>
              <pc:sldLayoutMk cId="3606029816" sldId="2147483665"/>
              <ac:spMk id="7" creationId="{00000000-0000-0000-0000-000000000000}"/>
            </ac:spMkLst>
          </pc:spChg>
          <pc:spChg chg="mod">
            <ac:chgData name="Fake Test User" userId="SID-0" providerId="Test" clId="FakeClientId" dt="2019-08-01T10:42:56.684" v="14" actId="790"/>
            <ac:spMkLst>
              <pc:docMk/>
              <pc:sldMasterMk cId="946754946" sldId="2147483660"/>
              <pc:sldLayoutMk cId="3606029816" sldId="2147483665"/>
              <ac:spMk id="8" creationId="{00000000-0000-0000-0000-000000000000}"/>
            </ac:spMkLst>
          </pc:spChg>
          <pc:spChg chg="mod">
            <ac:chgData name="Fake Test User" userId="SID-0" providerId="Test" clId="FakeClientId" dt="2019-08-01T10:42:56.684" v="14" actId="790"/>
            <ac:spMkLst>
              <pc:docMk/>
              <pc:sldMasterMk cId="946754946" sldId="2147483660"/>
              <pc:sldLayoutMk cId="3606029816" sldId="2147483665"/>
              <ac:spMk id="9" creationId="{00000000-0000-0000-0000-000000000000}"/>
            </ac:spMkLst>
          </pc:spChg>
          <pc:spChg chg="mod">
            <ac:chgData name="Fake Test User" userId="SID-0" providerId="Test" clId="FakeClientId" dt="2019-08-01T10:42:56.684" v="14" actId="790"/>
            <ac:spMkLst>
              <pc:docMk/>
              <pc:sldMasterMk cId="946754946" sldId="2147483660"/>
              <pc:sldLayoutMk cId="3606029816" sldId="2147483665"/>
              <ac:spMk id="10" creationId="{00000000-0000-0000-0000-000000000000}"/>
            </ac:spMkLst>
          </pc:spChg>
          <pc:spChg chg="mod">
            <ac:chgData name="Fake Test User" userId="SID-0" providerId="Test" clId="FakeClientId" dt="2019-08-01T10:42:56.684" v="14" actId="790"/>
            <ac:spMkLst>
              <pc:docMk/>
              <pc:sldMasterMk cId="946754946" sldId="2147483660"/>
              <pc:sldLayoutMk cId="3606029816" sldId="2147483665"/>
              <ac:spMk id="11" creationId="{00000000-0000-0000-0000-000000000000}"/>
            </ac:spMkLst>
          </pc:spChg>
        </pc:sldLayoutChg>
        <pc:sldLayoutChg chg="modSp mod">
          <pc:chgData name="Fake Test User" userId="SID-0" providerId="Test" clId="FakeClientId" dt="2019-08-01T10:43:05.246" v="15" actId="790"/>
          <pc:sldLayoutMkLst>
            <pc:docMk/>
            <pc:sldMasterMk cId="946754946" sldId="2147483660"/>
            <pc:sldLayoutMk cId="100814485" sldId="2147483666"/>
          </pc:sldLayoutMkLst>
          <pc:spChg chg="mod">
            <ac:chgData name="Fake Test User" userId="SID-0" providerId="Test" clId="FakeClientId" dt="2019-08-01T10:43:05.246" v="15" actId="790"/>
            <ac:spMkLst>
              <pc:docMk/>
              <pc:sldMasterMk cId="946754946" sldId="2147483660"/>
              <pc:sldLayoutMk cId="100814485" sldId="2147483666"/>
              <ac:spMk id="2" creationId="{00000000-0000-0000-0000-000000000000}"/>
            </ac:spMkLst>
          </pc:spChg>
          <pc:spChg chg="mod">
            <ac:chgData name="Fake Test User" userId="SID-0" providerId="Test" clId="FakeClientId" dt="2019-08-01T10:43:05.246" v="15" actId="790"/>
            <ac:spMkLst>
              <pc:docMk/>
              <pc:sldMasterMk cId="946754946" sldId="2147483660"/>
              <pc:sldLayoutMk cId="100814485" sldId="2147483666"/>
              <ac:spMk id="3" creationId="{00000000-0000-0000-0000-000000000000}"/>
            </ac:spMkLst>
          </pc:spChg>
          <pc:spChg chg="mod">
            <ac:chgData name="Fake Test User" userId="SID-0" providerId="Test" clId="FakeClientId" dt="2019-08-01T10:43:05.246" v="15" actId="790"/>
            <ac:spMkLst>
              <pc:docMk/>
              <pc:sldMasterMk cId="946754946" sldId="2147483660"/>
              <pc:sldLayoutMk cId="100814485" sldId="2147483666"/>
              <ac:spMk id="4" creationId="{00000000-0000-0000-0000-000000000000}"/>
            </ac:spMkLst>
          </pc:spChg>
          <pc:spChg chg="mod">
            <ac:chgData name="Fake Test User" userId="SID-0" providerId="Test" clId="FakeClientId" dt="2019-08-01T10:43:05.246" v="15" actId="790"/>
            <ac:spMkLst>
              <pc:docMk/>
              <pc:sldMasterMk cId="946754946" sldId="2147483660"/>
              <pc:sldLayoutMk cId="100814485" sldId="2147483666"/>
              <ac:spMk id="5" creationId="{00000000-0000-0000-0000-000000000000}"/>
            </ac:spMkLst>
          </pc:spChg>
          <pc:spChg chg="mod">
            <ac:chgData name="Fake Test User" userId="SID-0" providerId="Test" clId="FakeClientId" dt="2019-08-01T10:43:05.246" v="15" actId="790"/>
            <ac:spMkLst>
              <pc:docMk/>
              <pc:sldMasterMk cId="946754946" sldId="2147483660"/>
              <pc:sldLayoutMk cId="100814485" sldId="2147483666"/>
              <ac:spMk id="6" creationId="{00000000-0000-0000-0000-000000000000}"/>
            </ac:spMkLst>
          </pc:spChg>
          <pc:spChg chg="mod">
            <ac:chgData name="Fake Test User" userId="SID-0" providerId="Test" clId="FakeClientId" dt="2019-08-01T10:43:05.246" v="15" actId="790"/>
            <ac:spMkLst>
              <pc:docMk/>
              <pc:sldMasterMk cId="946754946" sldId="2147483660"/>
              <pc:sldLayoutMk cId="100814485" sldId="2147483666"/>
              <ac:spMk id="7" creationId="{00000000-0000-0000-0000-000000000000}"/>
            </ac:spMkLst>
          </pc:spChg>
        </pc:sldLayoutChg>
        <pc:sldLayoutChg chg="modSp mod">
          <pc:chgData name="Fake Test User" userId="SID-0" providerId="Test" clId="FakeClientId" dt="2019-08-01T10:43:20.807" v="16" actId="790"/>
          <pc:sldLayoutMkLst>
            <pc:docMk/>
            <pc:sldMasterMk cId="946754946" sldId="2147483660"/>
            <pc:sldLayoutMk cId="4037432058" sldId="2147483667"/>
          </pc:sldLayoutMkLst>
          <pc:spChg chg="mod">
            <ac:chgData name="Fake Test User" userId="SID-0" providerId="Test" clId="FakeClientId" dt="2019-08-01T10:43:20.807" v="16" actId="790"/>
            <ac:spMkLst>
              <pc:docMk/>
              <pc:sldMasterMk cId="946754946" sldId="2147483660"/>
              <pc:sldLayoutMk cId="4037432058" sldId="2147483667"/>
              <ac:spMk id="2" creationId="{00000000-0000-0000-0000-000000000000}"/>
            </ac:spMkLst>
          </pc:spChg>
          <pc:spChg chg="mod">
            <ac:chgData name="Fake Test User" userId="SID-0" providerId="Test" clId="FakeClientId" dt="2019-08-01T10:43:20.807" v="16" actId="790"/>
            <ac:spMkLst>
              <pc:docMk/>
              <pc:sldMasterMk cId="946754946" sldId="2147483660"/>
              <pc:sldLayoutMk cId="4037432058" sldId="2147483667"/>
              <ac:spMk id="3" creationId="{00000000-0000-0000-0000-000000000000}"/>
            </ac:spMkLst>
          </pc:spChg>
          <pc:spChg chg="mod">
            <ac:chgData name="Fake Test User" userId="SID-0" providerId="Test" clId="FakeClientId" dt="2019-08-01T10:43:20.807" v="16" actId="790"/>
            <ac:spMkLst>
              <pc:docMk/>
              <pc:sldMasterMk cId="946754946" sldId="2147483660"/>
              <pc:sldLayoutMk cId="4037432058" sldId="2147483667"/>
              <ac:spMk id="4" creationId="{00000000-0000-0000-0000-000000000000}"/>
            </ac:spMkLst>
          </pc:spChg>
        </pc:sldLayoutChg>
        <pc:sldLayoutChg chg="modSp mod">
          <pc:chgData name="Fake Test User" userId="SID-0" providerId="Test" clId="FakeClientId" dt="2019-08-01T10:43:31.244" v="17" actId="790"/>
          <pc:sldLayoutMkLst>
            <pc:docMk/>
            <pc:sldMasterMk cId="946754946" sldId="2147483660"/>
            <pc:sldLayoutMk cId="1784193825" sldId="2147483668"/>
          </pc:sldLayoutMkLst>
          <pc:spChg chg="mod">
            <ac:chgData name="Fake Test User" userId="SID-0" providerId="Test" clId="FakeClientId" dt="2019-08-01T10:43:31.244" v="17" actId="790"/>
            <ac:spMkLst>
              <pc:docMk/>
              <pc:sldMasterMk cId="946754946" sldId="2147483660"/>
              <pc:sldLayoutMk cId="1784193825" sldId="2147483668"/>
              <ac:spMk id="2" creationId="{00000000-0000-0000-0000-000000000000}"/>
            </ac:spMkLst>
          </pc:spChg>
          <pc:spChg chg="mod">
            <ac:chgData name="Fake Test User" userId="SID-0" providerId="Test" clId="FakeClientId" dt="2019-08-01T10:43:31.244" v="17" actId="790"/>
            <ac:spMkLst>
              <pc:docMk/>
              <pc:sldMasterMk cId="946754946" sldId="2147483660"/>
              <pc:sldLayoutMk cId="1784193825" sldId="2147483668"/>
              <ac:spMk id="3" creationId="{00000000-0000-0000-0000-000000000000}"/>
            </ac:spMkLst>
          </pc:spChg>
          <pc:spChg chg="mod">
            <ac:chgData name="Fake Test User" userId="SID-0" providerId="Test" clId="FakeClientId" dt="2019-08-01T10:43:31.244" v="17" actId="790"/>
            <ac:spMkLst>
              <pc:docMk/>
              <pc:sldMasterMk cId="946754946" sldId="2147483660"/>
              <pc:sldLayoutMk cId="1784193825" sldId="2147483668"/>
              <ac:spMk id="4" creationId="{00000000-0000-0000-0000-000000000000}"/>
            </ac:spMkLst>
          </pc:spChg>
          <pc:spChg chg="mod">
            <ac:chgData name="Fake Test User" userId="SID-0" providerId="Test" clId="FakeClientId" dt="2019-08-01T10:43:31.244" v="17" actId="790"/>
            <ac:spMkLst>
              <pc:docMk/>
              <pc:sldMasterMk cId="946754946" sldId="2147483660"/>
              <pc:sldLayoutMk cId="1784193825" sldId="2147483668"/>
              <ac:spMk id="5" creationId="{00000000-0000-0000-0000-000000000000}"/>
            </ac:spMkLst>
          </pc:spChg>
          <pc:spChg chg="mod">
            <ac:chgData name="Fake Test User" userId="SID-0" providerId="Test" clId="FakeClientId" dt="2019-08-01T10:43:31.244" v="17" actId="790"/>
            <ac:spMkLst>
              <pc:docMk/>
              <pc:sldMasterMk cId="946754946" sldId="2147483660"/>
              <pc:sldLayoutMk cId="1784193825" sldId="2147483668"/>
              <ac:spMk id="6" creationId="{00000000-0000-0000-0000-000000000000}"/>
            </ac:spMkLst>
          </pc:spChg>
          <pc:spChg chg="mod">
            <ac:chgData name="Fake Test User" userId="SID-0" providerId="Test" clId="FakeClientId" dt="2019-08-01T10:43:31.244" v="17" actId="790"/>
            <ac:spMkLst>
              <pc:docMk/>
              <pc:sldMasterMk cId="946754946" sldId="2147483660"/>
              <pc:sldLayoutMk cId="1784193825" sldId="2147483668"/>
              <ac:spMk id="7" creationId="{00000000-0000-0000-0000-000000000000}"/>
            </ac:spMkLst>
          </pc:spChg>
        </pc:sldLayoutChg>
        <pc:sldLayoutChg chg="modSp mod">
          <pc:chgData name="Fake Test User" userId="SID-0" providerId="Test" clId="FakeClientId" dt="2019-08-01T10:43:38.884" v="18" actId="790"/>
          <pc:sldLayoutMkLst>
            <pc:docMk/>
            <pc:sldMasterMk cId="946754946" sldId="2147483660"/>
            <pc:sldLayoutMk cId="3161095380" sldId="2147483669"/>
          </pc:sldLayoutMkLst>
          <pc:spChg chg="mod">
            <ac:chgData name="Fake Test User" userId="SID-0" providerId="Test" clId="FakeClientId" dt="2019-08-01T10:43:38.884" v="18" actId="790"/>
            <ac:spMkLst>
              <pc:docMk/>
              <pc:sldMasterMk cId="946754946" sldId="2147483660"/>
              <pc:sldLayoutMk cId="3161095380" sldId="2147483669"/>
              <ac:spMk id="2" creationId="{00000000-0000-0000-0000-000000000000}"/>
            </ac:spMkLst>
          </pc:spChg>
          <pc:spChg chg="mod">
            <ac:chgData name="Fake Test User" userId="SID-0" providerId="Test" clId="FakeClientId" dt="2019-08-01T10:43:38.884" v="18" actId="790"/>
            <ac:spMkLst>
              <pc:docMk/>
              <pc:sldMasterMk cId="946754946" sldId="2147483660"/>
              <pc:sldLayoutMk cId="3161095380" sldId="2147483669"/>
              <ac:spMk id="3" creationId="{00000000-0000-0000-0000-000000000000}"/>
            </ac:spMkLst>
          </pc:spChg>
          <pc:spChg chg="mod">
            <ac:chgData name="Fake Test User" userId="SID-0" providerId="Test" clId="FakeClientId" dt="2019-08-01T10:43:38.884" v="18" actId="790"/>
            <ac:spMkLst>
              <pc:docMk/>
              <pc:sldMasterMk cId="946754946" sldId="2147483660"/>
              <pc:sldLayoutMk cId="3161095380" sldId="2147483669"/>
              <ac:spMk id="4" creationId="{00000000-0000-0000-0000-000000000000}"/>
            </ac:spMkLst>
          </pc:spChg>
          <pc:spChg chg="mod">
            <ac:chgData name="Fake Test User" userId="SID-0" providerId="Test" clId="FakeClientId" dt="2019-08-01T10:43:38.884" v="18" actId="790"/>
            <ac:spMkLst>
              <pc:docMk/>
              <pc:sldMasterMk cId="946754946" sldId="2147483660"/>
              <pc:sldLayoutMk cId="3161095380" sldId="2147483669"/>
              <ac:spMk id="5" creationId="{00000000-0000-0000-0000-000000000000}"/>
            </ac:spMkLst>
          </pc:spChg>
          <pc:spChg chg="mod">
            <ac:chgData name="Fake Test User" userId="SID-0" providerId="Test" clId="FakeClientId" dt="2019-08-01T10:43:38.884" v="18" actId="790"/>
            <ac:spMkLst>
              <pc:docMk/>
              <pc:sldMasterMk cId="946754946" sldId="2147483660"/>
              <pc:sldLayoutMk cId="3161095380" sldId="2147483669"/>
              <ac:spMk id="6" creationId="{00000000-0000-0000-0000-000000000000}"/>
            </ac:spMkLst>
          </pc:spChg>
          <pc:spChg chg="mod">
            <ac:chgData name="Fake Test User" userId="SID-0" providerId="Test" clId="FakeClientId" dt="2019-08-01T10:43:38.884" v="18" actId="790"/>
            <ac:spMkLst>
              <pc:docMk/>
              <pc:sldMasterMk cId="946754946" sldId="2147483660"/>
              <pc:sldLayoutMk cId="3161095380" sldId="2147483669"/>
              <ac:spMk id="7" creationId="{00000000-0000-0000-0000-000000000000}"/>
            </ac:spMkLst>
          </pc:spChg>
        </pc:sldLayoutChg>
        <pc:sldLayoutChg chg="modSp mod">
          <pc:chgData name="Fake Test User" userId="SID-0" providerId="Test" clId="FakeClientId" dt="2019-08-01T10:43:56.493" v="20" actId="790"/>
          <pc:sldLayoutMkLst>
            <pc:docMk/>
            <pc:sldMasterMk cId="946754946" sldId="2147483660"/>
            <pc:sldLayoutMk cId="596921339" sldId="2147483670"/>
          </pc:sldLayoutMkLst>
          <pc:spChg chg="mod">
            <ac:chgData name="Fake Test User" userId="SID-0" providerId="Test" clId="FakeClientId" dt="2019-08-01T10:43:56.493" v="20" actId="790"/>
            <ac:spMkLst>
              <pc:docMk/>
              <pc:sldMasterMk cId="946754946" sldId="2147483660"/>
              <pc:sldLayoutMk cId="596921339" sldId="2147483670"/>
              <ac:spMk id="2" creationId="{00000000-0000-0000-0000-000000000000}"/>
            </ac:spMkLst>
          </pc:spChg>
          <pc:spChg chg="mod">
            <ac:chgData name="Fake Test User" userId="SID-0" providerId="Test" clId="FakeClientId" dt="2019-08-01T10:43:56.493" v="20" actId="790"/>
            <ac:spMkLst>
              <pc:docMk/>
              <pc:sldMasterMk cId="946754946" sldId="2147483660"/>
              <pc:sldLayoutMk cId="596921339" sldId="2147483670"/>
              <ac:spMk id="3" creationId="{00000000-0000-0000-0000-000000000000}"/>
            </ac:spMkLst>
          </pc:spChg>
          <pc:spChg chg="mod">
            <ac:chgData name="Fake Test User" userId="SID-0" providerId="Test" clId="FakeClientId" dt="2019-08-01T10:43:56.493" v="20" actId="790"/>
            <ac:spMkLst>
              <pc:docMk/>
              <pc:sldMasterMk cId="946754946" sldId="2147483660"/>
              <pc:sldLayoutMk cId="596921339" sldId="2147483670"/>
              <ac:spMk id="4" creationId="{00000000-0000-0000-0000-000000000000}"/>
            </ac:spMkLst>
          </pc:spChg>
          <pc:spChg chg="mod">
            <ac:chgData name="Fake Test User" userId="SID-0" providerId="Test" clId="FakeClientId" dt="2019-08-01T10:43:56.493" v="20" actId="790"/>
            <ac:spMkLst>
              <pc:docMk/>
              <pc:sldMasterMk cId="946754946" sldId="2147483660"/>
              <pc:sldLayoutMk cId="596921339" sldId="2147483670"/>
              <ac:spMk id="5" creationId="{00000000-0000-0000-0000-000000000000}"/>
            </ac:spMkLst>
          </pc:spChg>
          <pc:spChg chg="mod">
            <ac:chgData name="Fake Test User" userId="SID-0" providerId="Test" clId="FakeClientId" dt="2019-08-01T10:43:56.493" v="20" actId="790"/>
            <ac:spMkLst>
              <pc:docMk/>
              <pc:sldMasterMk cId="946754946" sldId="2147483660"/>
              <pc:sldLayoutMk cId="596921339" sldId="2147483670"/>
              <ac:spMk id="6" creationId="{00000000-0000-0000-0000-000000000000}"/>
            </ac:spMkLst>
          </pc:spChg>
          <pc:spChg chg="mod">
            <ac:chgData name="Fake Test User" userId="SID-0" providerId="Test" clId="FakeClientId" dt="2019-08-01T10:43:56.493" v="20" actId="790"/>
            <ac:spMkLst>
              <pc:docMk/>
              <pc:sldMasterMk cId="946754946" sldId="2147483660"/>
              <pc:sldLayoutMk cId="596921339" sldId="2147483670"/>
              <ac:spMk id="7" creationId="{00000000-0000-0000-0000-000000000000}"/>
            </ac:spMkLst>
          </pc:spChg>
          <pc:spChg chg="mod">
            <ac:chgData name="Fake Test User" userId="SID-0" providerId="Test" clId="FakeClientId" dt="2019-08-01T10:43:56.493" v="20" actId="790"/>
            <ac:spMkLst>
              <pc:docMk/>
              <pc:sldMasterMk cId="946754946" sldId="2147483660"/>
              <pc:sldLayoutMk cId="596921339" sldId="2147483670"/>
              <ac:spMk id="8" creationId="{00000000-0000-0000-0000-000000000000}"/>
            </ac:spMkLst>
          </pc:spChg>
        </pc:sldLayoutChg>
        <pc:sldLayoutChg chg="modSp mod">
          <pc:chgData name="Fake Test User" userId="SID-0" providerId="Test" clId="FakeClientId" dt="2019-08-01T10:44:39.537" v="22" actId="790"/>
          <pc:sldLayoutMkLst>
            <pc:docMk/>
            <pc:sldMasterMk cId="946754946" sldId="2147483660"/>
            <pc:sldLayoutMk cId="1302266631" sldId="2147483671"/>
          </pc:sldLayoutMkLst>
          <pc:spChg chg="mod">
            <ac:chgData name="Fake Test User" userId="SID-0" providerId="Test" clId="FakeClientId" dt="2019-08-01T10:44:39.537" v="22" actId="790"/>
            <ac:spMkLst>
              <pc:docMk/>
              <pc:sldMasterMk cId="946754946" sldId="2147483660"/>
              <pc:sldLayoutMk cId="1302266631" sldId="2147483671"/>
              <ac:spMk id="2" creationId="{00000000-0000-0000-0000-000000000000}"/>
            </ac:spMkLst>
          </pc:spChg>
          <pc:spChg chg="mod">
            <ac:chgData name="Fake Test User" userId="SID-0" providerId="Test" clId="FakeClientId" dt="2019-08-01T10:44:39.537" v="22" actId="790"/>
            <ac:spMkLst>
              <pc:docMk/>
              <pc:sldMasterMk cId="946754946" sldId="2147483660"/>
              <pc:sldLayoutMk cId="1302266631" sldId="2147483671"/>
              <ac:spMk id="3" creationId="{00000000-0000-0000-0000-000000000000}"/>
            </ac:spMkLst>
          </pc:spChg>
          <pc:spChg chg="mod">
            <ac:chgData name="Fake Test User" userId="SID-0" providerId="Test" clId="FakeClientId" dt="2019-08-01T10:44:39.537" v="22" actId="790"/>
            <ac:spMkLst>
              <pc:docMk/>
              <pc:sldMasterMk cId="946754946" sldId="2147483660"/>
              <pc:sldLayoutMk cId="1302266631" sldId="2147483671"/>
              <ac:spMk id="4" creationId="{00000000-0000-0000-0000-000000000000}"/>
            </ac:spMkLst>
          </pc:spChg>
          <pc:spChg chg="mod">
            <ac:chgData name="Fake Test User" userId="SID-0" providerId="Test" clId="FakeClientId" dt="2019-08-01T10:44:39.537" v="22" actId="790"/>
            <ac:spMkLst>
              <pc:docMk/>
              <pc:sldMasterMk cId="946754946" sldId="2147483660"/>
              <pc:sldLayoutMk cId="1302266631" sldId="2147483671"/>
              <ac:spMk id="5" creationId="{00000000-0000-0000-0000-000000000000}"/>
            </ac:spMkLst>
          </pc:spChg>
          <pc:spChg chg="mod">
            <ac:chgData name="Fake Test User" userId="SID-0" providerId="Test" clId="FakeClientId" dt="2019-08-01T10:44:39.537" v="22" actId="790"/>
            <ac:spMkLst>
              <pc:docMk/>
              <pc:sldMasterMk cId="946754946" sldId="2147483660"/>
              <pc:sldLayoutMk cId="1302266631" sldId="2147483671"/>
              <ac:spMk id="6" creationId="{00000000-0000-0000-0000-000000000000}"/>
            </ac:spMkLst>
          </pc:spChg>
          <pc:spChg chg="mod">
            <ac:chgData name="Fake Test User" userId="SID-0" providerId="Test" clId="FakeClientId" dt="2019-08-01T10:44:39.537" v="22" actId="790"/>
            <ac:spMkLst>
              <pc:docMk/>
              <pc:sldMasterMk cId="946754946" sldId="2147483660"/>
              <pc:sldLayoutMk cId="1302266631" sldId="2147483671"/>
              <ac:spMk id="7" creationId="{00000000-0000-0000-0000-000000000000}"/>
            </ac:spMkLst>
          </pc:spChg>
          <pc:spChg chg="mod">
            <ac:chgData name="Fake Test User" userId="SID-0" providerId="Test" clId="FakeClientId" dt="2019-08-01T10:44:39.537" v="22" actId="790"/>
            <ac:spMkLst>
              <pc:docMk/>
              <pc:sldMasterMk cId="946754946" sldId="2147483660"/>
              <pc:sldLayoutMk cId="1302266631" sldId="2147483671"/>
              <ac:spMk id="8"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xmlns="" id="{A2688193-4079-4BDE-B6BF-FD4F836BB5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noProof="1"/>
          </a:p>
        </p:txBody>
      </p:sp>
      <p:sp>
        <p:nvSpPr>
          <p:cNvPr id="3" name="Datumsplatzhalter 2">
            <a:extLst>
              <a:ext uri="{FF2B5EF4-FFF2-40B4-BE49-F238E27FC236}">
                <a16:creationId xmlns:a16="http://schemas.microsoft.com/office/drawing/2014/main" xmlns="" id="{A156A737-5048-4E4E-BBD0-5F25927D2B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F31F61-80B0-492E-B6C8-2C2457C73693}" type="datetime1">
              <a:rPr lang="de-DE" noProof="1" smtClean="0"/>
              <a:t>18.10.2024</a:t>
            </a:fld>
            <a:endParaRPr lang="de-DE" noProof="1"/>
          </a:p>
        </p:txBody>
      </p:sp>
      <p:sp>
        <p:nvSpPr>
          <p:cNvPr id="4" name="Fußzeilenplatzhalter 3">
            <a:extLst>
              <a:ext uri="{FF2B5EF4-FFF2-40B4-BE49-F238E27FC236}">
                <a16:creationId xmlns:a16="http://schemas.microsoft.com/office/drawing/2014/main" xmlns="" id="{366E987A-7269-4EF4-8108-E721ECC1A8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noProof="1"/>
          </a:p>
        </p:txBody>
      </p:sp>
      <p:sp>
        <p:nvSpPr>
          <p:cNvPr id="5" name="Foliennummernplatzhalter 4">
            <a:extLst>
              <a:ext uri="{FF2B5EF4-FFF2-40B4-BE49-F238E27FC236}">
                <a16:creationId xmlns:a16="http://schemas.microsoft.com/office/drawing/2014/main" xmlns="" id="{1C6FAF01-ED28-491C-AB52-DE4B3291FA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A777E3-FEC3-4678-8A44-60E9592A35E0}" type="slidenum">
              <a:rPr lang="de-DE" noProof="1" smtClean="0"/>
              <a:t>‹Nr.›</a:t>
            </a:fld>
            <a:endParaRPr lang="de-DE" noProof="1"/>
          </a:p>
        </p:txBody>
      </p:sp>
    </p:spTree>
    <p:extLst>
      <p:ext uri="{BB962C8B-B14F-4D97-AF65-F5344CB8AC3E}">
        <p14:creationId xmlns:p14="http://schemas.microsoft.com/office/powerpoint/2010/main" val="31592368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1"/>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ECE88153-072B-41C5-8F37-0AFC08F1BDFF}" type="datetime1">
              <a:rPr lang="de-DE" noProof="1" smtClean="0"/>
              <a:t>18.10.2024</a:t>
            </a:fld>
            <a:endParaRPr lang="de-DE" noProof="1"/>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1"/>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1"/>
              <a:t>Textmasterformate durch Klicken bearbeiten</a:t>
            </a:r>
          </a:p>
          <a:p>
            <a:pPr lvl="1" rtl="0"/>
            <a:r>
              <a:rPr lang="de-DE" noProof="1"/>
              <a:t>Zweite Ebene</a:t>
            </a:r>
          </a:p>
          <a:p>
            <a:pPr lvl="2" rtl="0"/>
            <a:r>
              <a:rPr lang="de-DE" noProof="1"/>
              <a:t>Dritte Ebene</a:t>
            </a:r>
          </a:p>
          <a:p>
            <a:pPr lvl="3" rtl="0"/>
            <a:r>
              <a:rPr lang="de-DE" noProof="1"/>
              <a:t>Vierte Ebene</a:t>
            </a:r>
          </a:p>
          <a:p>
            <a:pPr lvl="4" rtl="0"/>
            <a:r>
              <a:rPr lang="de-DE" noProof="1"/>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1"/>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F61EA0F-A667-4B49-8422-0062BC55E249}" type="slidenum">
              <a:rPr lang="de-DE" noProof="1" dirty="0" smtClean="0"/>
              <a:t>‹Nr.›</a:t>
            </a:fld>
            <a:endParaRPr lang="de-DE" noProof="1"/>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rtlCol="0"/>
          <a:lstStyle/>
          <a:p>
            <a:pPr rtl="0"/>
            <a:endParaRPr lang="de-DE" noProof="1"/>
          </a:p>
        </p:txBody>
      </p:sp>
      <p:sp>
        <p:nvSpPr>
          <p:cNvPr id="4" name="Foliennummernplatzhalter 3"/>
          <p:cNvSpPr>
            <a:spLocks noGrp="1"/>
          </p:cNvSpPr>
          <p:nvPr>
            <p:ph type="sldNum" sz="quarter" idx="10"/>
          </p:nvPr>
        </p:nvSpPr>
        <p:spPr/>
        <p:txBody>
          <a:bodyPr rtlCol="0"/>
          <a:lstStyle/>
          <a:p>
            <a:pPr rtl="0"/>
            <a:fld id="{DF61EA0F-A667-4B49-8422-0062BC55E249}" type="slidenum">
              <a:rPr lang="de-DE" noProof="1" smtClean="0"/>
              <a:t>1</a:t>
            </a:fld>
            <a:endParaRPr lang="de-DE" noProof="1"/>
          </a:p>
        </p:txBody>
      </p:sp>
    </p:spTree>
    <p:extLst>
      <p:ext uri="{BB962C8B-B14F-4D97-AF65-F5344CB8AC3E}">
        <p14:creationId xmlns:p14="http://schemas.microsoft.com/office/powerpoint/2010/main" val="101176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DF61EA0F-A667-4B49-8422-0062BC55E249}" type="slidenum">
              <a:rPr lang="de-DE" noProof="1" smtClean="0"/>
              <a:t>10</a:t>
            </a:fld>
            <a:endParaRPr lang="de-DE" noProof="1"/>
          </a:p>
        </p:txBody>
      </p:sp>
    </p:spTree>
    <p:extLst>
      <p:ext uri="{BB962C8B-B14F-4D97-AF65-F5344CB8AC3E}">
        <p14:creationId xmlns:p14="http://schemas.microsoft.com/office/powerpoint/2010/main" val="480829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DF61EA0F-A667-4B49-8422-0062BC55E249}" type="slidenum">
              <a:rPr lang="de-DE" noProof="1" smtClean="0"/>
              <a:t>11</a:t>
            </a:fld>
            <a:endParaRPr lang="de-DE" noProof="1"/>
          </a:p>
        </p:txBody>
      </p:sp>
    </p:spTree>
    <p:extLst>
      <p:ext uri="{BB962C8B-B14F-4D97-AF65-F5344CB8AC3E}">
        <p14:creationId xmlns:p14="http://schemas.microsoft.com/office/powerpoint/2010/main" val="2609436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DF61EA0F-A667-4B49-8422-0062BC55E249}" type="slidenum">
              <a:rPr lang="de-DE" noProof="1" smtClean="0"/>
              <a:t>12</a:t>
            </a:fld>
            <a:endParaRPr lang="de-DE" noProof="1"/>
          </a:p>
        </p:txBody>
      </p:sp>
    </p:spTree>
    <p:extLst>
      <p:ext uri="{BB962C8B-B14F-4D97-AF65-F5344CB8AC3E}">
        <p14:creationId xmlns:p14="http://schemas.microsoft.com/office/powerpoint/2010/main" val="1904579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DF61EA0F-A667-4B49-8422-0062BC55E249}" type="slidenum">
              <a:rPr lang="de-DE" noProof="1" smtClean="0"/>
              <a:t>13</a:t>
            </a:fld>
            <a:endParaRPr lang="de-DE" noProof="1"/>
          </a:p>
        </p:txBody>
      </p:sp>
    </p:spTree>
    <p:extLst>
      <p:ext uri="{BB962C8B-B14F-4D97-AF65-F5344CB8AC3E}">
        <p14:creationId xmlns:p14="http://schemas.microsoft.com/office/powerpoint/2010/main" val="242310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DF61EA0F-A667-4B49-8422-0062BC55E249}" type="slidenum">
              <a:rPr lang="de-DE" noProof="1" smtClean="0"/>
              <a:t>14</a:t>
            </a:fld>
            <a:endParaRPr lang="de-DE" noProof="1"/>
          </a:p>
        </p:txBody>
      </p:sp>
    </p:spTree>
    <p:extLst>
      <p:ext uri="{BB962C8B-B14F-4D97-AF65-F5344CB8AC3E}">
        <p14:creationId xmlns:p14="http://schemas.microsoft.com/office/powerpoint/2010/main" val="264318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DF61EA0F-A667-4B49-8422-0062BC55E249}" type="slidenum">
              <a:rPr lang="de-DE" noProof="1" smtClean="0"/>
              <a:t>15</a:t>
            </a:fld>
            <a:endParaRPr lang="de-DE" noProof="1"/>
          </a:p>
        </p:txBody>
      </p:sp>
    </p:spTree>
    <p:extLst>
      <p:ext uri="{BB962C8B-B14F-4D97-AF65-F5344CB8AC3E}">
        <p14:creationId xmlns:p14="http://schemas.microsoft.com/office/powerpoint/2010/main" val="2412345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DF61EA0F-A667-4B49-8422-0062BC55E249}" type="slidenum">
              <a:rPr lang="de-DE" noProof="1" smtClean="0"/>
              <a:t>16</a:t>
            </a:fld>
            <a:endParaRPr lang="de-DE" noProof="1"/>
          </a:p>
        </p:txBody>
      </p:sp>
    </p:spTree>
    <p:extLst>
      <p:ext uri="{BB962C8B-B14F-4D97-AF65-F5344CB8AC3E}">
        <p14:creationId xmlns:p14="http://schemas.microsoft.com/office/powerpoint/2010/main" val="1942411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rtlCol="0"/>
          <a:lstStyle/>
          <a:p>
            <a:pPr rtl="0"/>
            <a:r>
              <a:rPr lang="de-DE" noProof="1"/>
              <a:t>Klicken Sie im Modus "Bildschirmpräsentation" auf den Pfeil, um das PowerPoint-Center "Erste Schritte" aufzurufen.</a:t>
            </a:r>
          </a:p>
        </p:txBody>
      </p:sp>
      <p:sp>
        <p:nvSpPr>
          <p:cNvPr id="4" name="Foliennummernplatzhalter 3"/>
          <p:cNvSpPr>
            <a:spLocks noGrp="1"/>
          </p:cNvSpPr>
          <p:nvPr>
            <p:ph type="sldNum" sz="quarter" idx="10"/>
          </p:nvPr>
        </p:nvSpPr>
        <p:spPr/>
        <p:txBody>
          <a:bodyPr rtlCol="0"/>
          <a:lstStyle/>
          <a:p>
            <a:pPr rtl="0"/>
            <a:fld id="{DF61EA0F-A667-4B49-8422-0062BC55E249}" type="slidenum">
              <a:rPr lang="de-DE" noProof="1" smtClean="0"/>
              <a:t>17</a:t>
            </a:fld>
            <a:endParaRPr lang="de-DE" noProof="1"/>
          </a:p>
        </p:txBody>
      </p:sp>
    </p:spTree>
    <p:extLst>
      <p:ext uri="{BB962C8B-B14F-4D97-AF65-F5344CB8AC3E}">
        <p14:creationId xmlns:p14="http://schemas.microsoft.com/office/powerpoint/2010/main" val="1105183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rtlCol="0"/>
          <a:lstStyle/>
          <a:p>
            <a:pPr rtl="0"/>
            <a:r>
              <a:rPr lang="de-DE" noProof="1"/>
              <a:t>Klicken Sie im Modus "Bildschirmpräsentation" auf den Pfeil, um das PowerPoint-Center "Erste Schritte" aufzurufen.</a:t>
            </a:r>
          </a:p>
        </p:txBody>
      </p:sp>
      <p:sp>
        <p:nvSpPr>
          <p:cNvPr id="4" name="Foliennummernplatzhalter 3"/>
          <p:cNvSpPr>
            <a:spLocks noGrp="1"/>
          </p:cNvSpPr>
          <p:nvPr>
            <p:ph type="sldNum" sz="quarter" idx="10"/>
          </p:nvPr>
        </p:nvSpPr>
        <p:spPr/>
        <p:txBody>
          <a:bodyPr rtlCol="0"/>
          <a:lstStyle/>
          <a:p>
            <a:pPr rtl="0"/>
            <a:fld id="{DF61EA0F-A667-4B49-8422-0062BC55E249}" type="slidenum">
              <a:rPr lang="de-DE" noProof="1" smtClean="0"/>
              <a:t>18</a:t>
            </a:fld>
            <a:endParaRPr lang="de-DE" noProof="1"/>
          </a:p>
        </p:txBody>
      </p:sp>
    </p:spTree>
    <p:extLst>
      <p:ext uri="{BB962C8B-B14F-4D97-AF65-F5344CB8AC3E}">
        <p14:creationId xmlns:p14="http://schemas.microsoft.com/office/powerpoint/2010/main" val="32440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rtlCol="0"/>
          <a:lstStyle/>
          <a:p>
            <a:pPr rtl="0"/>
            <a:r>
              <a:rPr lang="de-DE" noProof="1"/>
              <a:t>Klicken Sie im Modus "Bildschirmpräsentation" auf den Pfeil, um das PowerPoint-Center "Erste Schritte" aufzurufen.</a:t>
            </a:r>
          </a:p>
        </p:txBody>
      </p:sp>
      <p:sp>
        <p:nvSpPr>
          <p:cNvPr id="4" name="Foliennummernplatzhalter 3"/>
          <p:cNvSpPr>
            <a:spLocks noGrp="1"/>
          </p:cNvSpPr>
          <p:nvPr>
            <p:ph type="sldNum" sz="quarter" idx="10"/>
          </p:nvPr>
        </p:nvSpPr>
        <p:spPr/>
        <p:txBody>
          <a:bodyPr rtlCol="0"/>
          <a:lstStyle/>
          <a:p>
            <a:pPr rtl="0"/>
            <a:fld id="{DF61EA0F-A667-4B49-8422-0062BC55E249}" type="slidenum">
              <a:rPr lang="de-DE" noProof="1" smtClean="0"/>
              <a:t>19</a:t>
            </a:fld>
            <a:endParaRPr lang="de-DE" noProof="1"/>
          </a:p>
        </p:txBody>
      </p:sp>
    </p:spTree>
    <p:extLst>
      <p:ext uri="{BB962C8B-B14F-4D97-AF65-F5344CB8AC3E}">
        <p14:creationId xmlns:p14="http://schemas.microsoft.com/office/powerpoint/2010/main" val="1851196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DF61EA0F-A667-4B49-8422-0062BC55E249}" type="slidenum">
              <a:rPr lang="de-DE" noProof="1" smtClean="0"/>
              <a:t>2</a:t>
            </a:fld>
            <a:endParaRPr lang="de-DE" noProof="1"/>
          </a:p>
        </p:txBody>
      </p:sp>
    </p:spTree>
    <p:extLst>
      <p:ext uri="{BB962C8B-B14F-4D97-AF65-F5344CB8AC3E}">
        <p14:creationId xmlns:p14="http://schemas.microsoft.com/office/powerpoint/2010/main" val="3733569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DF61EA0F-A667-4B49-8422-0062BC55E249}" type="slidenum">
              <a:rPr lang="de-DE" noProof="1" smtClean="0"/>
              <a:t>3</a:t>
            </a:fld>
            <a:endParaRPr lang="de-DE" noProof="1"/>
          </a:p>
        </p:txBody>
      </p:sp>
    </p:spTree>
    <p:extLst>
      <p:ext uri="{BB962C8B-B14F-4D97-AF65-F5344CB8AC3E}">
        <p14:creationId xmlns:p14="http://schemas.microsoft.com/office/powerpoint/2010/main" val="853436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DF61EA0F-A667-4B49-8422-0062BC55E249}" type="slidenum">
              <a:rPr lang="de-DE" noProof="1" smtClean="0"/>
              <a:t>4</a:t>
            </a:fld>
            <a:endParaRPr lang="de-DE" noProof="1"/>
          </a:p>
        </p:txBody>
      </p:sp>
    </p:spTree>
    <p:extLst>
      <p:ext uri="{BB962C8B-B14F-4D97-AF65-F5344CB8AC3E}">
        <p14:creationId xmlns:p14="http://schemas.microsoft.com/office/powerpoint/2010/main" val="2149742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DF61EA0F-A667-4B49-8422-0062BC55E249}" type="slidenum">
              <a:rPr lang="de-DE" noProof="1" smtClean="0"/>
              <a:t>5</a:t>
            </a:fld>
            <a:endParaRPr lang="de-DE" noProof="1"/>
          </a:p>
        </p:txBody>
      </p:sp>
    </p:spTree>
    <p:extLst>
      <p:ext uri="{BB962C8B-B14F-4D97-AF65-F5344CB8AC3E}">
        <p14:creationId xmlns:p14="http://schemas.microsoft.com/office/powerpoint/2010/main" val="3996940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DF61EA0F-A667-4B49-8422-0062BC55E249}" type="slidenum">
              <a:rPr lang="de-DE" noProof="1" smtClean="0"/>
              <a:t>6</a:t>
            </a:fld>
            <a:endParaRPr lang="de-DE" noProof="1"/>
          </a:p>
        </p:txBody>
      </p:sp>
    </p:spTree>
    <p:extLst>
      <p:ext uri="{BB962C8B-B14F-4D97-AF65-F5344CB8AC3E}">
        <p14:creationId xmlns:p14="http://schemas.microsoft.com/office/powerpoint/2010/main" val="3253742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DF61EA0F-A667-4B49-8422-0062BC55E249}" type="slidenum">
              <a:rPr lang="de-DE" noProof="1" smtClean="0"/>
              <a:t>7</a:t>
            </a:fld>
            <a:endParaRPr lang="de-DE" noProof="1"/>
          </a:p>
        </p:txBody>
      </p:sp>
    </p:spTree>
    <p:extLst>
      <p:ext uri="{BB962C8B-B14F-4D97-AF65-F5344CB8AC3E}">
        <p14:creationId xmlns:p14="http://schemas.microsoft.com/office/powerpoint/2010/main" val="2749527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DF61EA0F-A667-4B49-8422-0062BC55E249}" type="slidenum">
              <a:rPr lang="de-DE" noProof="1" smtClean="0"/>
              <a:t>8</a:t>
            </a:fld>
            <a:endParaRPr lang="de-DE" noProof="1"/>
          </a:p>
        </p:txBody>
      </p:sp>
    </p:spTree>
    <p:extLst>
      <p:ext uri="{BB962C8B-B14F-4D97-AF65-F5344CB8AC3E}">
        <p14:creationId xmlns:p14="http://schemas.microsoft.com/office/powerpoint/2010/main" val="282783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DF61EA0F-A667-4B49-8422-0062BC55E249}" type="slidenum">
              <a:rPr lang="de-DE" noProof="1" smtClean="0"/>
              <a:t>9</a:t>
            </a:fld>
            <a:endParaRPr lang="de-DE" noProof="1"/>
          </a:p>
        </p:txBody>
      </p:sp>
    </p:spTree>
    <p:extLst>
      <p:ext uri="{BB962C8B-B14F-4D97-AF65-F5344CB8AC3E}">
        <p14:creationId xmlns:p14="http://schemas.microsoft.com/office/powerpoint/2010/main" val="2364594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7" name="Rechteck 6"/>
          <p:cNvSpPr/>
          <p:nvPr/>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800" noProof="1"/>
          </a:p>
        </p:txBody>
      </p:sp>
      <p:sp>
        <p:nvSpPr>
          <p:cNvPr id="2" name="Titel 1"/>
          <p:cNvSpPr>
            <a:spLocks noGrp="1"/>
          </p:cNvSpPr>
          <p:nvPr>
            <p:ph type="ctrTitle" hasCustomPrompt="1"/>
          </p:nvPr>
        </p:nvSpPr>
        <p:spPr>
          <a:xfrm>
            <a:off x="838200" y="2061006"/>
            <a:ext cx="10515600" cy="2387600"/>
          </a:xfrm>
        </p:spPr>
        <p:txBody>
          <a:bodyPr rtlCol="0" anchor="b">
            <a:normAutofit/>
          </a:bodyPr>
          <a:lstStyle>
            <a:lvl1pPr algn="l">
              <a:defRPr sz="5400">
                <a:solidFill>
                  <a:schemeClr val="bg1"/>
                </a:solidFill>
              </a:defRPr>
            </a:lvl1pPr>
          </a:lstStyle>
          <a:p>
            <a:pPr rtl="0"/>
            <a:r>
              <a:rPr lang="de-DE" noProof="1"/>
              <a:t>Titelmasterformat durch Klicken bearbeiten</a:t>
            </a:r>
          </a:p>
        </p:txBody>
      </p:sp>
      <p:sp>
        <p:nvSpPr>
          <p:cNvPr id="3" name="Untertitel 2"/>
          <p:cNvSpPr>
            <a:spLocks noGrp="1"/>
          </p:cNvSpPr>
          <p:nvPr>
            <p:ph type="subTitle" idx="1" hasCustomPrompt="1"/>
          </p:nvPr>
        </p:nvSpPr>
        <p:spPr>
          <a:xfrm>
            <a:off x="838202" y="5110609"/>
            <a:ext cx="6705599" cy="1137793"/>
          </a:xfrm>
        </p:spPr>
        <p:txBody>
          <a:bodyPr rtlCol="0">
            <a:normAutofit/>
          </a:bodyPr>
          <a:lstStyle>
            <a:lvl1pPr marL="0" indent="0" algn="l">
              <a:lnSpc>
                <a:spcPct val="150000"/>
              </a:lnSpc>
              <a:spcBef>
                <a:spcPts val="600"/>
              </a:spcBef>
              <a:buNone/>
              <a:defRPr sz="2800">
                <a:solidFill>
                  <a:srgbClr val="D2472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1"/>
              <a:t>Formatvorlage des Untertitelmasters durch Klicken bearbeiten</a:t>
            </a:r>
          </a:p>
        </p:txBody>
      </p:sp>
      <p:sp>
        <p:nvSpPr>
          <p:cNvPr id="4" name="Datumsplatzhalter 3"/>
          <p:cNvSpPr>
            <a:spLocks noGrp="1"/>
          </p:cNvSpPr>
          <p:nvPr>
            <p:ph type="dt" sz="half" idx="10"/>
          </p:nvPr>
        </p:nvSpPr>
        <p:spPr/>
        <p:txBody>
          <a:bodyPr rtlCol="0"/>
          <a:lstStyle/>
          <a:p>
            <a:pPr rtl="0"/>
            <a:fld id="{A124D06F-785C-42FE-8188-6DC6666D7C26}" type="datetime1">
              <a:rPr lang="de-DE" noProof="1" dirty="0" smtClean="0"/>
              <a:t>18.10.2024</a:t>
            </a:fld>
            <a:endParaRPr lang="de-DE" noProof="1"/>
          </a:p>
        </p:txBody>
      </p:sp>
      <p:sp>
        <p:nvSpPr>
          <p:cNvPr id="5" name="Fußzeilenplatzhalter 4"/>
          <p:cNvSpPr>
            <a:spLocks noGrp="1"/>
          </p:cNvSpPr>
          <p:nvPr>
            <p:ph type="ftr" sz="quarter" idx="11"/>
          </p:nvPr>
        </p:nvSpPr>
        <p:spPr/>
        <p:txBody>
          <a:bodyPr rtlCol="0"/>
          <a:lstStyle/>
          <a:p>
            <a:pPr rtl="0"/>
            <a:endParaRPr lang="de-DE" noProof="1"/>
          </a:p>
        </p:txBody>
      </p:sp>
      <p:sp>
        <p:nvSpPr>
          <p:cNvPr id="6" name="Foliennummernplatzhalter 5"/>
          <p:cNvSpPr>
            <a:spLocks noGrp="1"/>
          </p:cNvSpPr>
          <p:nvPr>
            <p:ph type="sldNum" sz="quarter" idx="12"/>
          </p:nvPr>
        </p:nvSpPr>
        <p:spPr/>
        <p:txBody>
          <a:bodyPr rtlCol="0"/>
          <a:lstStyle/>
          <a:p>
            <a:pPr rtl="0"/>
            <a:fld id="{9860EDB8-5305-433F-BE41-D7A86D811DB3}" type="slidenum">
              <a:rPr lang="de-DE" noProof="1" dirty="0" smtClean="0"/>
              <a:t>‹Nr.›</a:t>
            </a:fld>
            <a:endParaRPr lang="de-DE" noProof="1"/>
          </a:p>
        </p:txBody>
      </p:sp>
      <p:sp>
        <p:nvSpPr>
          <p:cNvPr id="8" name="Rechteck 7"/>
          <p:cNvSpPr/>
          <p:nvPr userDrawn="1"/>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800" noProof="1"/>
          </a:p>
        </p:txBody>
      </p:sp>
    </p:spTree>
    <p:extLst>
      <p:ext uri="{BB962C8B-B14F-4D97-AF65-F5344CB8AC3E}">
        <p14:creationId xmlns:p14="http://schemas.microsoft.com/office/powerpoint/2010/main" val="171854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7" name="Rechteck 6"/>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800" noProof="1"/>
          </a:p>
        </p:txBody>
      </p:sp>
      <p:sp>
        <p:nvSpPr>
          <p:cNvPr id="2" name="Titel 1"/>
          <p:cNvSpPr>
            <a:spLocks noGrp="1"/>
          </p:cNvSpPr>
          <p:nvPr>
            <p:ph type="title" hasCustomPrompt="1"/>
          </p:nvPr>
        </p:nvSpPr>
        <p:spPr>
          <a:xfrm>
            <a:off x="609600" y="1"/>
            <a:ext cx="10744200" cy="1228436"/>
          </a:xfrm>
        </p:spPr>
        <p:txBody>
          <a:bodyPr rtlCol="0" anchor="b">
            <a:normAutofit/>
          </a:bodyPr>
          <a:lstStyle>
            <a:lvl1pPr>
              <a:defRPr sz="3600">
                <a:solidFill>
                  <a:schemeClr val="bg1"/>
                </a:solidFill>
              </a:defRPr>
            </a:lvl1pPr>
          </a:lstStyle>
          <a:p>
            <a:pPr rtl="0"/>
            <a:r>
              <a:rPr lang="de-DE" noProof="1"/>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1"/>
              <a:t>Textmasterformate durch Klicken bearbeiten</a:t>
            </a:r>
          </a:p>
          <a:p>
            <a:pPr lvl="1" rtl="0"/>
            <a:r>
              <a:rPr lang="de-DE" noProof="1"/>
              <a:t>Zweite Ebene</a:t>
            </a:r>
          </a:p>
          <a:p>
            <a:pPr lvl="2" rtl="0"/>
            <a:r>
              <a:rPr lang="de-DE" noProof="1"/>
              <a:t>Dritte Ebene</a:t>
            </a:r>
          </a:p>
          <a:p>
            <a:pPr lvl="3" rtl="0"/>
            <a:r>
              <a:rPr lang="de-DE" noProof="1"/>
              <a:t>Vierte Ebene</a:t>
            </a:r>
          </a:p>
          <a:p>
            <a:pPr lvl="4" rtl="0"/>
            <a:r>
              <a:rPr lang="de-DE" noProof="1"/>
              <a:t>Fünfte Ebene</a:t>
            </a:r>
          </a:p>
        </p:txBody>
      </p:sp>
      <p:sp>
        <p:nvSpPr>
          <p:cNvPr id="4" name="Datumsplatzhalter 3"/>
          <p:cNvSpPr>
            <a:spLocks noGrp="1"/>
          </p:cNvSpPr>
          <p:nvPr>
            <p:ph type="dt" sz="half" idx="10"/>
          </p:nvPr>
        </p:nvSpPr>
        <p:spPr/>
        <p:txBody>
          <a:bodyPr rtlCol="0"/>
          <a:lstStyle/>
          <a:p>
            <a:pPr rtl="0"/>
            <a:fld id="{F0A06CB8-BDCA-48BC-B99C-5FB41D887D58}" type="datetime1">
              <a:rPr lang="de-DE" noProof="1" dirty="0" smtClean="0"/>
              <a:t>18.10.2024</a:t>
            </a:fld>
            <a:endParaRPr lang="de-DE" noProof="1"/>
          </a:p>
        </p:txBody>
      </p:sp>
      <p:sp>
        <p:nvSpPr>
          <p:cNvPr id="5" name="Fußzeilenplatzhalter 4"/>
          <p:cNvSpPr>
            <a:spLocks noGrp="1"/>
          </p:cNvSpPr>
          <p:nvPr>
            <p:ph type="ftr" sz="quarter" idx="11"/>
          </p:nvPr>
        </p:nvSpPr>
        <p:spPr/>
        <p:txBody>
          <a:bodyPr rtlCol="0"/>
          <a:lstStyle/>
          <a:p>
            <a:pPr rtl="0"/>
            <a:endParaRPr lang="de-DE" noProof="1"/>
          </a:p>
        </p:txBody>
      </p:sp>
      <p:sp>
        <p:nvSpPr>
          <p:cNvPr id="6" name="Foliennummernplatzhalter 5"/>
          <p:cNvSpPr>
            <a:spLocks noGrp="1"/>
          </p:cNvSpPr>
          <p:nvPr>
            <p:ph type="sldNum" sz="quarter" idx="12"/>
          </p:nvPr>
        </p:nvSpPr>
        <p:spPr/>
        <p:txBody>
          <a:bodyPr rtlCol="0"/>
          <a:lstStyle/>
          <a:p>
            <a:pPr rtl="0"/>
            <a:fld id="{9860EDB8-5305-433F-BE41-D7A86D811DB3}" type="slidenum">
              <a:rPr lang="de-DE" noProof="1" dirty="0" smtClean="0"/>
              <a:t>‹Nr.›</a:t>
            </a:fld>
            <a:endParaRPr lang="de-DE" noProof="1"/>
          </a:p>
        </p:txBody>
      </p:sp>
      <p:sp>
        <p:nvSpPr>
          <p:cNvPr id="8" name="Rechteck 7"/>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800" noProof="1"/>
          </a:p>
        </p:txBody>
      </p:sp>
    </p:spTree>
    <p:extLst>
      <p:ext uri="{BB962C8B-B14F-4D97-AF65-F5344CB8AC3E}">
        <p14:creationId xmlns:p14="http://schemas.microsoft.com/office/powerpoint/2010/main" val="596921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7" name="Rechteck 6"/>
          <p:cNvSpPr/>
          <p:nvPr/>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800" noProof="1"/>
          </a:p>
        </p:txBody>
      </p:sp>
      <p:sp>
        <p:nvSpPr>
          <p:cNvPr id="2" name="Vertikaler Titel 1"/>
          <p:cNvSpPr>
            <a:spLocks noGrp="1"/>
          </p:cNvSpPr>
          <p:nvPr>
            <p:ph type="title" orient="vert" hasCustomPrompt="1"/>
          </p:nvPr>
        </p:nvSpPr>
        <p:spPr>
          <a:xfrm>
            <a:off x="10215419" y="365125"/>
            <a:ext cx="1819564" cy="5811838"/>
          </a:xfrm>
        </p:spPr>
        <p:txBody>
          <a:bodyPr vert="eaVert" rtlCol="0" anchor="b">
            <a:normAutofit/>
          </a:bodyPr>
          <a:lstStyle>
            <a:lvl1pPr>
              <a:defRPr sz="3600">
                <a:solidFill>
                  <a:schemeClr val="bg1"/>
                </a:solidFill>
              </a:defRPr>
            </a:lvl1pPr>
          </a:lstStyle>
          <a:p>
            <a:pPr rtl="0"/>
            <a:r>
              <a:rPr lang="de-DE" noProof="1"/>
              <a:t>Titelmasterformat durch Klicken bearbeiten</a:t>
            </a:r>
          </a:p>
        </p:txBody>
      </p:sp>
      <p:sp>
        <p:nvSpPr>
          <p:cNvPr id="3" name="Vertikaler Textplatzhalter 2"/>
          <p:cNvSpPr>
            <a:spLocks noGrp="1"/>
          </p:cNvSpPr>
          <p:nvPr>
            <p:ph type="body" orient="vert" idx="1" hasCustomPrompt="1"/>
          </p:nvPr>
        </p:nvSpPr>
        <p:spPr>
          <a:xfrm>
            <a:off x="838201" y="365125"/>
            <a:ext cx="7734300" cy="5811838"/>
          </a:xfrm>
        </p:spPr>
        <p:txBody>
          <a:bodyPr vert="eaVert" rtlCol="0"/>
          <a:lstStyle/>
          <a:p>
            <a:pPr lvl="0" rtl="0"/>
            <a:r>
              <a:rPr lang="de-DE" noProof="1"/>
              <a:t>Textmasterformate durch Klicken bearbeiten</a:t>
            </a:r>
          </a:p>
          <a:p>
            <a:pPr lvl="1" rtl="0"/>
            <a:r>
              <a:rPr lang="de-DE" noProof="1"/>
              <a:t>Zweite Ebene</a:t>
            </a:r>
          </a:p>
          <a:p>
            <a:pPr lvl="2" rtl="0"/>
            <a:r>
              <a:rPr lang="de-DE" noProof="1"/>
              <a:t>Dritte Ebene</a:t>
            </a:r>
          </a:p>
          <a:p>
            <a:pPr lvl="3" rtl="0"/>
            <a:r>
              <a:rPr lang="de-DE" noProof="1"/>
              <a:t>Vierte Ebene</a:t>
            </a:r>
          </a:p>
          <a:p>
            <a:pPr lvl="4" rtl="0"/>
            <a:r>
              <a:rPr lang="de-DE" noProof="1"/>
              <a:t>Fünfte Ebene</a:t>
            </a:r>
          </a:p>
        </p:txBody>
      </p:sp>
      <p:sp>
        <p:nvSpPr>
          <p:cNvPr id="4" name="Datumsplatzhalter 3"/>
          <p:cNvSpPr>
            <a:spLocks noGrp="1"/>
          </p:cNvSpPr>
          <p:nvPr>
            <p:ph type="dt" sz="half" idx="10"/>
          </p:nvPr>
        </p:nvSpPr>
        <p:spPr/>
        <p:txBody>
          <a:bodyPr rtlCol="0"/>
          <a:lstStyle/>
          <a:p>
            <a:pPr rtl="0"/>
            <a:fld id="{25222959-2076-4D2A-9CA1-D4C64224E71B}" type="datetime1">
              <a:rPr lang="de-DE" noProof="1" dirty="0" smtClean="0"/>
              <a:t>18.10.2024</a:t>
            </a:fld>
            <a:endParaRPr lang="de-DE" noProof="1"/>
          </a:p>
        </p:txBody>
      </p:sp>
      <p:sp>
        <p:nvSpPr>
          <p:cNvPr id="5" name="Fußzeilenplatzhalter 4"/>
          <p:cNvSpPr>
            <a:spLocks noGrp="1"/>
          </p:cNvSpPr>
          <p:nvPr>
            <p:ph type="ftr" sz="quarter" idx="11"/>
          </p:nvPr>
        </p:nvSpPr>
        <p:spPr/>
        <p:txBody>
          <a:bodyPr rtlCol="0"/>
          <a:lstStyle/>
          <a:p>
            <a:pPr rtl="0"/>
            <a:endParaRPr lang="de-DE" noProof="1"/>
          </a:p>
        </p:txBody>
      </p:sp>
      <p:sp>
        <p:nvSpPr>
          <p:cNvPr id="6" name="Foliennummernplatzhalter 5"/>
          <p:cNvSpPr>
            <a:spLocks noGrp="1"/>
          </p:cNvSpPr>
          <p:nvPr>
            <p:ph type="sldNum" sz="quarter" idx="12"/>
          </p:nvPr>
        </p:nvSpPr>
        <p:spPr/>
        <p:txBody>
          <a:bodyPr rtlCol="0"/>
          <a:lstStyle/>
          <a:p>
            <a:pPr rtl="0"/>
            <a:fld id="{9860EDB8-5305-433F-BE41-D7A86D811DB3}" type="slidenum">
              <a:rPr lang="de-DE" noProof="1" dirty="0" smtClean="0"/>
              <a:t>‹Nr.›</a:t>
            </a:fld>
            <a:endParaRPr lang="de-DE" noProof="1"/>
          </a:p>
        </p:txBody>
      </p:sp>
      <p:sp>
        <p:nvSpPr>
          <p:cNvPr id="8" name="Rechteck 7"/>
          <p:cNvSpPr/>
          <p:nvPr userDrawn="1"/>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800" noProof="1"/>
          </a:p>
        </p:txBody>
      </p:sp>
    </p:spTree>
    <p:extLst>
      <p:ext uri="{BB962C8B-B14F-4D97-AF65-F5344CB8AC3E}">
        <p14:creationId xmlns:p14="http://schemas.microsoft.com/office/powerpoint/2010/main" val="1302266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7" name="Rechteck 6"/>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800" noProof="1"/>
          </a:p>
        </p:txBody>
      </p:sp>
      <p:sp>
        <p:nvSpPr>
          <p:cNvPr id="2" name="Titel 1"/>
          <p:cNvSpPr>
            <a:spLocks noGrp="1"/>
          </p:cNvSpPr>
          <p:nvPr>
            <p:ph type="title" hasCustomPrompt="1"/>
          </p:nvPr>
        </p:nvSpPr>
        <p:spPr>
          <a:xfrm>
            <a:off x="604434" y="0"/>
            <a:ext cx="10749367" cy="1208868"/>
          </a:xfrm>
        </p:spPr>
        <p:txBody>
          <a:bodyPr rtlCol="0" anchor="b">
            <a:normAutofit/>
          </a:bodyPr>
          <a:lstStyle>
            <a:lvl1pPr>
              <a:defRPr sz="3600">
                <a:solidFill>
                  <a:schemeClr val="bg1"/>
                </a:solidFill>
              </a:defRPr>
            </a:lvl1pPr>
          </a:lstStyle>
          <a:p>
            <a:pPr rtl="0"/>
            <a:r>
              <a:rPr lang="de-DE" noProof="1"/>
              <a:t>Titelmasterformat durch Klicken bearbeiten</a:t>
            </a:r>
          </a:p>
        </p:txBody>
      </p:sp>
      <p:sp>
        <p:nvSpPr>
          <p:cNvPr id="3" name="Inhaltsplatzhalter 2"/>
          <p:cNvSpPr>
            <a:spLocks noGrp="1"/>
          </p:cNvSpPr>
          <p:nvPr>
            <p:ph idx="1" hasCustomPrompt="1"/>
          </p:nvPr>
        </p:nvSpPr>
        <p:spPr>
          <a:xfrm>
            <a:off x="838201" y="1825625"/>
            <a:ext cx="4167753" cy="4351338"/>
          </a:xfrm>
        </p:spPr>
        <p:txBody>
          <a:bodyPr rtlCol="0">
            <a:normAutofit/>
          </a:bodyPr>
          <a:lstStyle>
            <a:lvl1pPr marL="0" indent="0">
              <a:lnSpc>
                <a:spcPct val="150000"/>
              </a:lnSpc>
              <a:spcAft>
                <a:spcPts val="1200"/>
              </a:spcAft>
              <a:buNone/>
              <a:defRPr sz="1600">
                <a:solidFill>
                  <a:schemeClr val="bg1">
                    <a:lumMod val="50000"/>
                  </a:schemeClr>
                </a:solidFill>
              </a:defRPr>
            </a:lvl1pPr>
            <a:lvl2pPr>
              <a:lnSpc>
                <a:spcPct val="150000"/>
              </a:lnSpc>
              <a:spcAft>
                <a:spcPts val="1200"/>
              </a:spcAft>
              <a:defRPr sz="1400">
                <a:solidFill>
                  <a:schemeClr val="bg1">
                    <a:lumMod val="50000"/>
                  </a:schemeClr>
                </a:solidFill>
              </a:defRPr>
            </a:lvl2pPr>
            <a:lvl3pPr>
              <a:lnSpc>
                <a:spcPct val="150000"/>
              </a:lnSpc>
              <a:spcAft>
                <a:spcPts val="1200"/>
              </a:spcAft>
              <a:defRPr sz="1200">
                <a:solidFill>
                  <a:schemeClr val="bg1">
                    <a:lumMod val="50000"/>
                  </a:schemeClr>
                </a:solidFill>
              </a:defRPr>
            </a:lvl3pPr>
            <a:lvl4pPr>
              <a:lnSpc>
                <a:spcPct val="150000"/>
              </a:lnSpc>
              <a:spcAft>
                <a:spcPts val="1200"/>
              </a:spcAft>
              <a:defRPr sz="1100">
                <a:solidFill>
                  <a:schemeClr val="bg1">
                    <a:lumMod val="50000"/>
                  </a:schemeClr>
                </a:solidFill>
              </a:defRPr>
            </a:lvl4pPr>
            <a:lvl5pPr>
              <a:lnSpc>
                <a:spcPct val="150000"/>
              </a:lnSpc>
              <a:spcAft>
                <a:spcPts val="1200"/>
              </a:spcAft>
              <a:defRPr sz="1100">
                <a:solidFill>
                  <a:schemeClr val="bg1">
                    <a:lumMod val="50000"/>
                  </a:schemeClr>
                </a:solidFill>
              </a:defRPr>
            </a:lvl5pPr>
          </a:lstStyle>
          <a:p>
            <a:pPr lvl="0" rtl="0"/>
            <a:r>
              <a:rPr lang="de-DE" noProof="1"/>
              <a:t>Textmasterformate durch Klicken bearbeiten</a:t>
            </a:r>
          </a:p>
          <a:p>
            <a:pPr lvl="1" rtl="0"/>
            <a:r>
              <a:rPr lang="de-DE" noProof="1"/>
              <a:t>Zweite Ebene</a:t>
            </a:r>
          </a:p>
          <a:p>
            <a:pPr lvl="2" rtl="0"/>
            <a:r>
              <a:rPr lang="de-DE" noProof="1"/>
              <a:t>Dritte Ebene</a:t>
            </a:r>
          </a:p>
          <a:p>
            <a:pPr lvl="3" rtl="0"/>
            <a:r>
              <a:rPr lang="de-DE" noProof="1"/>
              <a:t>Vierte Ebene</a:t>
            </a:r>
          </a:p>
          <a:p>
            <a:pPr lvl="4" rtl="0"/>
            <a:r>
              <a:rPr lang="de-DE" noProof="1"/>
              <a:t>Fünfte Ebene</a:t>
            </a:r>
          </a:p>
        </p:txBody>
      </p:sp>
      <p:sp>
        <p:nvSpPr>
          <p:cNvPr id="4" name="Datumsplatzhalter 3"/>
          <p:cNvSpPr>
            <a:spLocks noGrp="1"/>
          </p:cNvSpPr>
          <p:nvPr>
            <p:ph type="dt" sz="half" idx="10"/>
          </p:nvPr>
        </p:nvSpPr>
        <p:spPr/>
        <p:txBody>
          <a:bodyPr rtlCol="0"/>
          <a:lstStyle/>
          <a:p>
            <a:pPr rtl="0"/>
            <a:fld id="{7C4AD97F-02B5-4766-A2E9-26EE96ECBE6E}" type="datetime1">
              <a:rPr lang="de-DE" noProof="1" dirty="0" smtClean="0"/>
              <a:t>18.10.2024</a:t>
            </a:fld>
            <a:endParaRPr lang="de-DE" noProof="1"/>
          </a:p>
        </p:txBody>
      </p:sp>
      <p:sp>
        <p:nvSpPr>
          <p:cNvPr id="5" name="Fußzeilenplatzhalter 4"/>
          <p:cNvSpPr>
            <a:spLocks noGrp="1"/>
          </p:cNvSpPr>
          <p:nvPr>
            <p:ph type="ftr" sz="quarter" idx="11"/>
          </p:nvPr>
        </p:nvSpPr>
        <p:spPr/>
        <p:txBody>
          <a:bodyPr rtlCol="0"/>
          <a:lstStyle/>
          <a:p>
            <a:pPr rtl="0"/>
            <a:endParaRPr lang="de-DE" noProof="1"/>
          </a:p>
        </p:txBody>
      </p:sp>
      <p:sp>
        <p:nvSpPr>
          <p:cNvPr id="6" name="Foliennummernplatzhalter 5"/>
          <p:cNvSpPr>
            <a:spLocks noGrp="1"/>
          </p:cNvSpPr>
          <p:nvPr>
            <p:ph type="sldNum" sz="quarter" idx="12"/>
          </p:nvPr>
        </p:nvSpPr>
        <p:spPr/>
        <p:txBody>
          <a:bodyPr rtlCol="0"/>
          <a:lstStyle/>
          <a:p>
            <a:pPr rtl="0"/>
            <a:fld id="{9860EDB8-5305-433F-BE41-D7A86D811DB3}" type="slidenum">
              <a:rPr lang="de-DE" noProof="1" dirty="0" smtClean="0"/>
              <a:t>‹Nr.›</a:t>
            </a:fld>
            <a:endParaRPr lang="de-DE" noProof="1"/>
          </a:p>
        </p:txBody>
      </p:sp>
      <p:sp>
        <p:nvSpPr>
          <p:cNvPr id="8" name="Rechteck 7"/>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800" noProof="1"/>
          </a:p>
        </p:txBody>
      </p:sp>
    </p:spTree>
    <p:extLst>
      <p:ext uri="{BB962C8B-B14F-4D97-AF65-F5344CB8AC3E}">
        <p14:creationId xmlns:p14="http://schemas.microsoft.com/office/powerpoint/2010/main" val="218583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7" name="Rechteck 6"/>
          <p:cNvSpPr/>
          <p:nvPr/>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800" noProof="1"/>
          </a:p>
        </p:txBody>
      </p:sp>
      <p:sp>
        <p:nvSpPr>
          <p:cNvPr id="2" name="Titel 1"/>
          <p:cNvSpPr>
            <a:spLocks noGrp="1"/>
          </p:cNvSpPr>
          <p:nvPr>
            <p:ph type="title" hasCustomPrompt="1"/>
          </p:nvPr>
        </p:nvSpPr>
        <p:spPr>
          <a:xfrm>
            <a:off x="838201" y="2402238"/>
            <a:ext cx="4508715" cy="2187227"/>
          </a:xfrm>
        </p:spPr>
        <p:txBody>
          <a:bodyPr rtlCol="0" anchor="ctr">
            <a:noAutofit/>
          </a:bodyPr>
          <a:lstStyle>
            <a:lvl1pPr algn="l">
              <a:defRPr sz="4800">
                <a:solidFill>
                  <a:srgbClr val="D24726"/>
                </a:solidFill>
              </a:defRPr>
            </a:lvl1pPr>
          </a:lstStyle>
          <a:p>
            <a:pPr rtl="0"/>
            <a:r>
              <a:rPr lang="de-DE" noProof="1"/>
              <a:t>Titelmasterformat durch Klicken bearbeiten</a:t>
            </a:r>
          </a:p>
        </p:txBody>
      </p:sp>
      <p:sp>
        <p:nvSpPr>
          <p:cNvPr id="3" name="Textplatzhalter 2"/>
          <p:cNvSpPr>
            <a:spLocks noGrp="1"/>
          </p:cNvSpPr>
          <p:nvPr>
            <p:ph type="body" idx="1" hasCustomPrompt="1"/>
          </p:nvPr>
        </p:nvSpPr>
        <p:spPr>
          <a:xfrm>
            <a:off x="6323308" y="2402237"/>
            <a:ext cx="5269424" cy="2187226"/>
          </a:xfrm>
        </p:spPr>
        <p:txBody>
          <a:bodyPr rtlCol="0" anchor="ctr">
            <a:normAutofit/>
          </a:bodyPr>
          <a:lstStyle>
            <a:lvl1pPr marL="0" indent="0">
              <a:lnSpc>
                <a:spcPct val="150000"/>
              </a:lnSpc>
              <a:buNone/>
              <a:defRPr sz="2800">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de-DE" noProof="1"/>
              <a:t>Textmasterformate durch Klicken bearbeiten</a:t>
            </a:r>
          </a:p>
        </p:txBody>
      </p:sp>
      <p:sp>
        <p:nvSpPr>
          <p:cNvPr id="4" name="Datumsplatzhalter 3"/>
          <p:cNvSpPr>
            <a:spLocks noGrp="1"/>
          </p:cNvSpPr>
          <p:nvPr>
            <p:ph type="dt" sz="half" idx="10"/>
          </p:nvPr>
        </p:nvSpPr>
        <p:spPr/>
        <p:txBody>
          <a:bodyPr rtlCol="0"/>
          <a:lstStyle/>
          <a:p>
            <a:pPr rtl="0"/>
            <a:fld id="{F269CCB3-D7D4-4612-B263-628EA20EE780}" type="datetime1">
              <a:rPr lang="de-DE" noProof="1" dirty="0" smtClean="0"/>
              <a:t>18.10.2024</a:t>
            </a:fld>
            <a:endParaRPr lang="de-DE" noProof="1"/>
          </a:p>
        </p:txBody>
      </p:sp>
      <p:sp>
        <p:nvSpPr>
          <p:cNvPr id="5" name="Fußzeilenplatzhalter 4"/>
          <p:cNvSpPr>
            <a:spLocks noGrp="1"/>
          </p:cNvSpPr>
          <p:nvPr>
            <p:ph type="ftr" sz="quarter" idx="11"/>
          </p:nvPr>
        </p:nvSpPr>
        <p:spPr/>
        <p:txBody>
          <a:bodyPr rtlCol="0"/>
          <a:lstStyle/>
          <a:p>
            <a:pPr rtl="0"/>
            <a:endParaRPr lang="de-DE" noProof="1"/>
          </a:p>
        </p:txBody>
      </p:sp>
      <p:sp>
        <p:nvSpPr>
          <p:cNvPr id="6" name="Foliennummernplatzhalter 5"/>
          <p:cNvSpPr>
            <a:spLocks noGrp="1"/>
          </p:cNvSpPr>
          <p:nvPr>
            <p:ph type="sldNum" sz="quarter" idx="12"/>
          </p:nvPr>
        </p:nvSpPr>
        <p:spPr/>
        <p:txBody>
          <a:bodyPr rtlCol="0"/>
          <a:lstStyle/>
          <a:p>
            <a:pPr rtl="0"/>
            <a:fld id="{9860EDB8-5305-433F-BE41-D7A86D811DB3}" type="slidenum">
              <a:rPr lang="de-DE" noProof="1" dirty="0" smtClean="0"/>
              <a:t>‹Nr.›</a:t>
            </a:fld>
            <a:endParaRPr lang="de-DE" noProof="1"/>
          </a:p>
        </p:txBody>
      </p:sp>
      <p:sp>
        <p:nvSpPr>
          <p:cNvPr id="8" name="Rechteck 7"/>
          <p:cNvSpPr/>
          <p:nvPr userDrawn="1"/>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800" noProof="1"/>
          </a:p>
        </p:txBody>
      </p:sp>
    </p:spTree>
    <p:extLst>
      <p:ext uri="{BB962C8B-B14F-4D97-AF65-F5344CB8AC3E}">
        <p14:creationId xmlns:p14="http://schemas.microsoft.com/office/powerpoint/2010/main" val="1335655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Rechteck 7"/>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800" noProof="1"/>
          </a:p>
        </p:txBody>
      </p:sp>
      <p:sp>
        <p:nvSpPr>
          <p:cNvPr id="2" name="Titel 1"/>
          <p:cNvSpPr>
            <a:spLocks noGrp="1"/>
          </p:cNvSpPr>
          <p:nvPr>
            <p:ph type="title" hasCustomPrompt="1"/>
          </p:nvPr>
        </p:nvSpPr>
        <p:spPr>
          <a:xfrm>
            <a:off x="609600" y="1"/>
            <a:ext cx="10744200" cy="1228436"/>
          </a:xfrm>
        </p:spPr>
        <p:txBody>
          <a:bodyPr rtlCol="0" anchor="b">
            <a:normAutofit/>
          </a:bodyPr>
          <a:lstStyle>
            <a:lvl1pPr>
              <a:defRPr sz="3600">
                <a:solidFill>
                  <a:schemeClr val="bg1"/>
                </a:solidFill>
              </a:defRPr>
            </a:lvl1pPr>
          </a:lstStyle>
          <a:p>
            <a:pPr rtl="0"/>
            <a:r>
              <a:rPr lang="de-DE" noProof="1"/>
              <a:t>Titelmasterformat durch Klicken bearbeiten</a:t>
            </a:r>
          </a:p>
        </p:txBody>
      </p:sp>
      <p:sp>
        <p:nvSpPr>
          <p:cNvPr id="3" name="Inhaltsplatzhalter 2"/>
          <p:cNvSpPr>
            <a:spLocks noGrp="1"/>
          </p:cNvSpPr>
          <p:nvPr>
            <p:ph sz="half" idx="1" hasCustomPrompt="1"/>
          </p:nvPr>
        </p:nvSpPr>
        <p:spPr>
          <a:xfrm>
            <a:off x="838200" y="1825625"/>
            <a:ext cx="5181600" cy="4351338"/>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rtl="0">
              <a:lnSpc>
                <a:spcPct val="150000"/>
              </a:lnSpc>
              <a:spcAft>
                <a:spcPts val="1200"/>
              </a:spcAft>
              <a:buNone/>
            </a:pPr>
            <a:r>
              <a:rPr lang="de-DE" noProof="1"/>
              <a:t>Textmasterformate durch Klicken bearbeiten</a:t>
            </a:r>
          </a:p>
          <a:p>
            <a:pPr marL="0" lvl="1" indent="0" rtl="0">
              <a:lnSpc>
                <a:spcPct val="150000"/>
              </a:lnSpc>
              <a:spcAft>
                <a:spcPts val="1200"/>
              </a:spcAft>
              <a:buNone/>
            </a:pPr>
            <a:r>
              <a:rPr lang="de-DE" noProof="1"/>
              <a:t>Zweite Ebene</a:t>
            </a:r>
          </a:p>
          <a:p>
            <a:pPr marL="0" lvl="2" indent="0" rtl="0">
              <a:lnSpc>
                <a:spcPct val="150000"/>
              </a:lnSpc>
              <a:spcAft>
                <a:spcPts val="1200"/>
              </a:spcAft>
              <a:buNone/>
            </a:pPr>
            <a:r>
              <a:rPr lang="de-DE" noProof="1"/>
              <a:t>Dritte Ebene</a:t>
            </a:r>
          </a:p>
          <a:p>
            <a:pPr marL="0" lvl="3" indent="0" rtl="0">
              <a:lnSpc>
                <a:spcPct val="150000"/>
              </a:lnSpc>
              <a:spcAft>
                <a:spcPts val="1200"/>
              </a:spcAft>
              <a:buNone/>
            </a:pPr>
            <a:r>
              <a:rPr lang="de-DE" noProof="1"/>
              <a:t>Vierte Ebene</a:t>
            </a:r>
          </a:p>
          <a:p>
            <a:pPr marL="0" lvl="4" indent="0" rtl="0">
              <a:lnSpc>
                <a:spcPct val="150000"/>
              </a:lnSpc>
              <a:spcAft>
                <a:spcPts val="1200"/>
              </a:spcAft>
              <a:buNone/>
            </a:pPr>
            <a:r>
              <a:rPr lang="de-DE" noProof="1"/>
              <a:t>Fünfte Ebene</a:t>
            </a:r>
          </a:p>
        </p:txBody>
      </p:sp>
      <p:sp>
        <p:nvSpPr>
          <p:cNvPr id="4" name="Inhaltsplatzhalter 3"/>
          <p:cNvSpPr>
            <a:spLocks noGrp="1"/>
          </p:cNvSpPr>
          <p:nvPr>
            <p:ph sz="half" idx="2" hasCustomPrompt="1"/>
          </p:nvPr>
        </p:nvSpPr>
        <p:spPr>
          <a:xfrm>
            <a:off x="6172200" y="1825625"/>
            <a:ext cx="5181600" cy="4351338"/>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rtl="0">
              <a:lnSpc>
                <a:spcPct val="150000"/>
              </a:lnSpc>
              <a:spcAft>
                <a:spcPts val="1200"/>
              </a:spcAft>
              <a:buNone/>
            </a:pPr>
            <a:r>
              <a:rPr lang="de-DE" noProof="1"/>
              <a:t>Textmasterformate durch Klicken bearbeiten</a:t>
            </a:r>
          </a:p>
          <a:p>
            <a:pPr marL="0" lvl="1" indent="0" rtl="0">
              <a:lnSpc>
                <a:spcPct val="150000"/>
              </a:lnSpc>
              <a:spcAft>
                <a:spcPts val="1200"/>
              </a:spcAft>
              <a:buNone/>
            </a:pPr>
            <a:r>
              <a:rPr lang="de-DE" noProof="1"/>
              <a:t>Zweite Ebene</a:t>
            </a:r>
          </a:p>
          <a:p>
            <a:pPr marL="0" lvl="2" indent="0" rtl="0">
              <a:lnSpc>
                <a:spcPct val="150000"/>
              </a:lnSpc>
              <a:spcAft>
                <a:spcPts val="1200"/>
              </a:spcAft>
              <a:buNone/>
            </a:pPr>
            <a:r>
              <a:rPr lang="de-DE" noProof="1"/>
              <a:t>Dritte Ebene</a:t>
            </a:r>
          </a:p>
          <a:p>
            <a:pPr marL="0" lvl="3" indent="0" rtl="0">
              <a:lnSpc>
                <a:spcPct val="150000"/>
              </a:lnSpc>
              <a:spcAft>
                <a:spcPts val="1200"/>
              </a:spcAft>
              <a:buNone/>
            </a:pPr>
            <a:r>
              <a:rPr lang="de-DE" noProof="1"/>
              <a:t>Vierte Ebene</a:t>
            </a:r>
          </a:p>
          <a:p>
            <a:pPr marL="0" lvl="4" indent="0" rtl="0">
              <a:lnSpc>
                <a:spcPct val="150000"/>
              </a:lnSpc>
              <a:spcAft>
                <a:spcPts val="1200"/>
              </a:spcAft>
              <a:buNone/>
            </a:pPr>
            <a:r>
              <a:rPr lang="de-DE" noProof="1"/>
              <a:t>Fünfte Ebene</a:t>
            </a:r>
          </a:p>
        </p:txBody>
      </p:sp>
      <p:sp>
        <p:nvSpPr>
          <p:cNvPr id="5" name="Datumsplatzhalter 4"/>
          <p:cNvSpPr>
            <a:spLocks noGrp="1"/>
          </p:cNvSpPr>
          <p:nvPr>
            <p:ph type="dt" sz="half" idx="10"/>
          </p:nvPr>
        </p:nvSpPr>
        <p:spPr/>
        <p:txBody>
          <a:bodyPr rtlCol="0"/>
          <a:lstStyle/>
          <a:p>
            <a:pPr rtl="0"/>
            <a:fld id="{203A1A77-029C-488C-B7AD-5DC1725F2D6F}" type="datetime1">
              <a:rPr lang="de-DE" noProof="1" dirty="0" smtClean="0"/>
              <a:t>18.10.2024</a:t>
            </a:fld>
            <a:endParaRPr lang="de-DE" noProof="1"/>
          </a:p>
        </p:txBody>
      </p:sp>
      <p:sp>
        <p:nvSpPr>
          <p:cNvPr id="6" name="Fußzeilenplatzhalter 5"/>
          <p:cNvSpPr>
            <a:spLocks noGrp="1"/>
          </p:cNvSpPr>
          <p:nvPr>
            <p:ph type="ftr" sz="quarter" idx="11"/>
          </p:nvPr>
        </p:nvSpPr>
        <p:spPr/>
        <p:txBody>
          <a:bodyPr rtlCol="0"/>
          <a:lstStyle/>
          <a:p>
            <a:pPr rtl="0"/>
            <a:endParaRPr lang="de-DE" noProof="1"/>
          </a:p>
        </p:txBody>
      </p:sp>
      <p:sp>
        <p:nvSpPr>
          <p:cNvPr id="7" name="Foliennummernplatzhalter 6"/>
          <p:cNvSpPr>
            <a:spLocks noGrp="1"/>
          </p:cNvSpPr>
          <p:nvPr>
            <p:ph type="sldNum" sz="quarter" idx="12"/>
          </p:nvPr>
        </p:nvSpPr>
        <p:spPr/>
        <p:txBody>
          <a:bodyPr rtlCol="0"/>
          <a:lstStyle/>
          <a:p>
            <a:pPr rtl="0"/>
            <a:fld id="{9860EDB8-5305-433F-BE41-D7A86D811DB3}" type="slidenum">
              <a:rPr lang="de-DE" noProof="1" dirty="0" smtClean="0"/>
              <a:t>‹Nr.›</a:t>
            </a:fld>
            <a:endParaRPr lang="de-DE" noProof="1"/>
          </a:p>
        </p:txBody>
      </p:sp>
      <p:sp>
        <p:nvSpPr>
          <p:cNvPr id="9" name="Rechteck 8"/>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800" noProof="1"/>
          </a:p>
        </p:txBody>
      </p:sp>
    </p:spTree>
    <p:extLst>
      <p:ext uri="{BB962C8B-B14F-4D97-AF65-F5344CB8AC3E}">
        <p14:creationId xmlns:p14="http://schemas.microsoft.com/office/powerpoint/2010/main" val="3328223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Rechteck 9"/>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800" noProof="1"/>
          </a:p>
        </p:txBody>
      </p:sp>
      <p:sp>
        <p:nvSpPr>
          <p:cNvPr id="2" name="Titel 1"/>
          <p:cNvSpPr>
            <a:spLocks noGrp="1"/>
          </p:cNvSpPr>
          <p:nvPr>
            <p:ph type="title" hasCustomPrompt="1"/>
          </p:nvPr>
        </p:nvSpPr>
        <p:spPr>
          <a:xfrm>
            <a:off x="609600" y="0"/>
            <a:ext cx="10737851" cy="1228436"/>
          </a:xfrm>
        </p:spPr>
        <p:txBody>
          <a:bodyPr rtlCol="0" anchor="b">
            <a:normAutofit/>
          </a:bodyPr>
          <a:lstStyle>
            <a:lvl1pPr>
              <a:defRPr sz="3600">
                <a:solidFill>
                  <a:schemeClr val="bg1"/>
                </a:solidFill>
              </a:defRPr>
            </a:lvl1pPr>
          </a:lstStyle>
          <a:p>
            <a:pPr rtl="0"/>
            <a:r>
              <a:rPr lang="de-DE" noProof="1"/>
              <a:t>Titelmasterformat durch Klicken bearbeiten</a:t>
            </a:r>
          </a:p>
        </p:txBody>
      </p:sp>
      <p:sp>
        <p:nvSpPr>
          <p:cNvPr id="3" name="Textplatzhalter 2"/>
          <p:cNvSpPr>
            <a:spLocks noGrp="1"/>
          </p:cNvSpPr>
          <p:nvPr>
            <p:ph type="body" idx="1" hasCustomPrompt="1"/>
          </p:nvPr>
        </p:nvSpPr>
        <p:spPr>
          <a:xfrm>
            <a:off x="831851" y="1489075"/>
            <a:ext cx="5156200" cy="641350"/>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1"/>
              <a:t>Textmasterformate durch Klicken bearbeiten</a:t>
            </a:r>
          </a:p>
        </p:txBody>
      </p:sp>
      <p:sp>
        <p:nvSpPr>
          <p:cNvPr id="4" name="Inhaltsplatzhalter 3"/>
          <p:cNvSpPr>
            <a:spLocks noGrp="1"/>
          </p:cNvSpPr>
          <p:nvPr>
            <p:ph sz="half" idx="2" hasCustomPrompt="1"/>
          </p:nvPr>
        </p:nvSpPr>
        <p:spPr>
          <a:xfrm>
            <a:off x="831851" y="2193927"/>
            <a:ext cx="5156200" cy="397827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rtl="0">
              <a:lnSpc>
                <a:spcPct val="150000"/>
              </a:lnSpc>
              <a:spcAft>
                <a:spcPts val="1200"/>
              </a:spcAft>
              <a:buNone/>
            </a:pPr>
            <a:r>
              <a:rPr lang="de-DE" noProof="1"/>
              <a:t>Textmasterformate durch Klicken bearbeiten</a:t>
            </a:r>
          </a:p>
          <a:p>
            <a:pPr marL="0" lvl="1" indent="0" rtl="0">
              <a:lnSpc>
                <a:spcPct val="150000"/>
              </a:lnSpc>
              <a:spcAft>
                <a:spcPts val="1200"/>
              </a:spcAft>
              <a:buNone/>
            </a:pPr>
            <a:r>
              <a:rPr lang="de-DE" noProof="1"/>
              <a:t>Zweite Ebene</a:t>
            </a:r>
          </a:p>
          <a:p>
            <a:pPr marL="0" lvl="2" indent="0" rtl="0">
              <a:lnSpc>
                <a:spcPct val="150000"/>
              </a:lnSpc>
              <a:spcAft>
                <a:spcPts val="1200"/>
              </a:spcAft>
              <a:buNone/>
            </a:pPr>
            <a:r>
              <a:rPr lang="de-DE" noProof="1"/>
              <a:t>Dritte Ebene</a:t>
            </a:r>
          </a:p>
          <a:p>
            <a:pPr marL="0" lvl="3" indent="0" rtl="0">
              <a:lnSpc>
                <a:spcPct val="150000"/>
              </a:lnSpc>
              <a:spcAft>
                <a:spcPts val="1200"/>
              </a:spcAft>
              <a:buNone/>
            </a:pPr>
            <a:r>
              <a:rPr lang="de-DE" noProof="1"/>
              <a:t>Vierte Ebene</a:t>
            </a:r>
          </a:p>
          <a:p>
            <a:pPr marL="0" lvl="4" indent="0" rtl="0">
              <a:lnSpc>
                <a:spcPct val="150000"/>
              </a:lnSpc>
              <a:spcAft>
                <a:spcPts val="1200"/>
              </a:spcAft>
              <a:buNone/>
            </a:pPr>
            <a:r>
              <a:rPr lang="de-DE" noProof="1"/>
              <a:t>Fünfte Ebene</a:t>
            </a:r>
          </a:p>
        </p:txBody>
      </p:sp>
      <p:sp>
        <p:nvSpPr>
          <p:cNvPr id="5" name="Textplatzhalter 4"/>
          <p:cNvSpPr>
            <a:spLocks noGrp="1"/>
          </p:cNvSpPr>
          <p:nvPr>
            <p:ph type="body" sz="quarter" idx="3" hasCustomPrompt="1"/>
          </p:nvPr>
        </p:nvSpPr>
        <p:spPr>
          <a:xfrm>
            <a:off x="6189664" y="1489075"/>
            <a:ext cx="5157787" cy="641350"/>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1"/>
              <a:t>Textmasterformate durch Klicken bearbeiten</a:t>
            </a:r>
          </a:p>
        </p:txBody>
      </p:sp>
      <p:sp>
        <p:nvSpPr>
          <p:cNvPr id="6" name="Inhaltsplatzhalter 5"/>
          <p:cNvSpPr>
            <a:spLocks noGrp="1"/>
          </p:cNvSpPr>
          <p:nvPr>
            <p:ph sz="quarter" idx="4" hasCustomPrompt="1"/>
          </p:nvPr>
        </p:nvSpPr>
        <p:spPr>
          <a:xfrm>
            <a:off x="6189664" y="2193927"/>
            <a:ext cx="5157787" cy="397827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rtl="0">
              <a:lnSpc>
                <a:spcPct val="150000"/>
              </a:lnSpc>
              <a:spcAft>
                <a:spcPts val="1200"/>
              </a:spcAft>
              <a:buNone/>
            </a:pPr>
            <a:r>
              <a:rPr lang="de-DE" noProof="1"/>
              <a:t>Textmasterformate durch Klicken bearbeiten</a:t>
            </a:r>
          </a:p>
          <a:p>
            <a:pPr marL="0" lvl="1" indent="0" rtl="0">
              <a:lnSpc>
                <a:spcPct val="150000"/>
              </a:lnSpc>
              <a:spcAft>
                <a:spcPts val="1200"/>
              </a:spcAft>
              <a:buNone/>
            </a:pPr>
            <a:r>
              <a:rPr lang="de-DE" noProof="1"/>
              <a:t>Zweite Ebene</a:t>
            </a:r>
          </a:p>
          <a:p>
            <a:pPr marL="0" lvl="2" indent="0" rtl="0">
              <a:lnSpc>
                <a:spcPct val="150000"/>
              </a:lnSpc>
              <a:spcAft>
                <a:spcPts val="1200"/>
              </a:spcAft>
              <a:buNone/>
            </a:pPr>
            <a:r>
              <a:rPr lang="de-DE" noProof="1"/>
              <a:t>Dritte Ebene</a:t>
            </a:r>
          </a:p>
          <a:p>
            <a:pPr marL="0" lvl="3" indent="0" rtl="0">
              <a:lnSpc>
                <a:spcPct val="150000"/>
              </a:lnSpc>
              <a:spcAft>
                <a:spcPts val="1200"/>
              </a:spcAft>
              <a:buNone/>
            </a:pPr>
            <a:r>
              <a:rPr lang="de-DE" noProof="1"/>
              <a:t>Vierte Ebene</a:t>
            </a:r>
          </a:p>
          <a:p>
            <a:pPr marL="0" lvl="4" indent="0" rtl="0">
              <a:lnSpc>
                <a:spcPct val="150000"/>
              </a:lnSpc>
              <a:spcAft>
                <a:spcPts val="1200"/>
              </a:spcAft>
              <a:buNone/>
            </a:pPr>
            <a:r>
              <a:rPr lang="de-DE" noProof="1"/>
              <a:t>Fünfte Ebene</a:t>
            </a:r>
          </a:p>
        </p:txBody>
      </p:sp>
      <p:sp>
        <p:nvSpPr>
          <p:cNvPr id="7" name="Datumsplatzhalter 6"/>
          <p:cNvSpPr>
            <a:spLocks noGrp="1"/>
          </p:cNvSpPr>
          <p:nvPr>
            <p:ph type="dt" sz="half" idx="10"/>
          </p:nvPr>
        </p:nvSpPr>
        <p:spPr/>
        <p:txBody>
          <a:bodyPr rtlCol="0"/>
          <a:lstStyle/>
          <a:p>
            <a:pPr rtl="0"/>
            <a:fld id="{97297B7A-E0F0-47FE-BCF9-B2BD81173A7F}" type="datetime1">
              <a:rPr lang="de-DE" noProof="1" dirty="0" smtClean="0"/>
              <a:t>18.10.2024</a:t>
            </a:fld>
            <a:endParaRPr lang="de-DE" noProof="1"/>
          </a:p>
        </p:txBody>
      </p:sp>
      <p:sp>
        <p:nvSpPr>
          <p:cNvPr id="8" name="Fußzeilenplatzhalter 7"/>
          <p:cNvSpPr>
            <a:spLocks noGrp="1"/>
          </p:cNvSpPr>
          <p:nvPr>
            <p:ph type="ftr" sz="quarter" idx="11"/>
          </p:nvPr>
        </p:nvSpPr>
        <p:spPr/>
        <p:txBody>
          <a:bodyPr rtlCol="0"/>
          <a:lstStyle/>
          <a:p>
            <a:pPr rtl="0"/>
            <a:endParaRPr lang="de-DE" noProof="1"/>
          </a:p>
        </p:txBody>
      </p:sp>
      <p:sp>
        <p:nvSpPr>
          <p:cNvPr id="9" name="Foliennummernplatzhalter 8"/>
          <p:cNvSpPr>
            <a:spLocks noGrp="1"/>
          </p:cNvSpPr>
          <p:nvPr>
            <p:ph type="sldNum" sz="quarter" idx="12"/>
          </p:nvPr>
        </p:nvSpPr>
        <p:spPr/>
        <p:txBody>
          <a:bodyPr rtlCol="0"/>
          <a:lstStyle/>
          <a:p>
            <a:pPr rtl="0"/>
            <a:fld id="{9860EDB8-5305-433F-BE41-D7A86D811DB3}" type="slidenum">
              <a:rPr lang="de-DE" noProof="1" dirty="0" smtClean="0"/>
              <a:t>‹Nr.›</a:t>
            </a:fld>
            <a:endParaRPr lang="de-DE" noProof="1"/>
          </a:p>
        </p:txBody>
      </p:sp>
      <p:sp>
        <p:nvSpPr>
          <p:cNvPr id="11" name="Rechteck 10"/>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800" noProof="1"/>
          </a:p>
        </p:txBody>
      </p:sp>
    </p:spTree>
    <p:extLst>
      <p:ext uri="{BB962C8B-B14F-4D97-AF65-F5344CB8AC3E}">
        <p14:creationId xmlns:p14="http://schemas.microsoft.com/office/powerpoint/2010/main" val="3606029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6" name="Rechteck 5"/>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800" noProof="1"/>
          </a:p>
        </p:txBody>
      </p:sp>
      <p:sp>
        <p:nvSpPr>
          <p:cNvPr id="2" name="Titel 1"/>
          <p:cNvSpPr>
            <a:spLocks noGrp="1"/>
          </p:cNvSpPr>
          <p:nvPr>
            <p:ph type="title" hasCustomPrompt="1"/>
          </p:nvPr>
        </p:nvSpPr>
        <p:spPr>
          <a:xfrm>
            <a:off x="609600" y="1"/>
            <a:ext cx="10744200" cy="1228436"/>
          </a:xfrm>
        </p:spPr>
        <p:txBody>
          <a:bodyPr rtlCol="0" anchor="b">
            <a:normAutofit/>
          </a:bodyPr>
          <a:lstStyle>
            <a:lvl1pPr>
              <a:defRPr sz="3600">
                <a:solidFill>
                  <a:schemeClr val="bg1"/>
                </a:solidFill>
              </a:defRPr>
            </a:lvl1pPr>
          </a:lstStyle>
          <a:p>
            <a:pPr rtl="0"/>
            <a:r>
              <a:rPr lang="de-DE" noProof="1"/>
              <a:t>Titelmasterformat durch Klicken bearbeiten</a:t>
            </a:r>
          </a:p>
        </p:txBody>
      </p:sp>
      <p:sp>
        <p:nvSpPr>
          <p:cNvPr id="3" name="Datumsplatzhalter 2"/>
          <p:cNvSpPr>
            <a:spLocks noGrp="1"/>
          </p:cNvSpPr>
          <p:nvPr>
            <p:ph type="dt" sz="half" idx="10"/>
          </p:nvPr>
        </p:nvSpPr>
        <p:spPr/>
        <p:txBody>
          <a:bodyPr rtlCol="0"/>
          <a:lstStyle/>
          <a:p>
            <a:pPr rtl="0"/>
            <a:fld id="{872A695C-6907-4381-B4CC-B195204F301E}" type="datetime1">
              <a:rPr lang="de-DE" noProof="1" dirty="0" smtClean="0"/>
              <a:t>18.10.2024</a:t>
            </a:fld>
            <a:endParaRPr lang="de-DE" noProof="1"/>
          </a:p>
        </p:txBody>
      </p:sp>
      <p:sp>
        <p:nvSpPr>
          <p:cNvPr id="4" name="Fußzeilenplatzhalter 3"/>
          <p:cNvSpPr>
            <a:spLocks noGrp="1"/>
          </p:cNvSpPr>
          <p:nvPr>
            <p:ph type="ftr" sz="quarter" idx="11"/>
          </p:nvPr>
        </p:nvSpPr>
        <p:spPr/>
        <p:txBody>
          <a:bodyPr rtlCol="0"/>
          <a:lstStyle/>
          <a:p>
            <a:pPr rtl="0"/>
            <a:endParaRPr lang="de-DE" noProof="1"/>
          </a:p>
        </p:txBody>
      </p:sp>
      <p:sp>
        <p:nvSpPr>
          <p:cNvPr id="5" name="Foliennummernplatzhalter 4"/>
          <p:cNvSpPr>
            <a:spLocks noGrp="1"/>
          </p:cNvSpPr>
          <p:nvPr>
            <p:ph type="sldNum" sz="quarter" idx="12"/>
          </p:nvPr>
        </p:nvSpPr>
        <p:spPr/>
        <p:txBody>
          <a:bodyPr rtlCol="0"/>
          <a:lstStyle/>
          <a:p>
            <a:pPr rtl="0"/>
            <a:fld id="{9860EDB8-5305-433F-BE41-D7A86D811DB3}" type="slidenum">
              <a:rPr lang="de-DE" noProof="1" dirty="0" smtClean="0"/>
              <a:t>‹Nr.›</a:t>
            </a:fld>
            <a:endParaRPr lang="de-DE" noProof="1"/>
          </a:p>
        </p:txBody>
      </p:sp>
      <p:sp>
        <p:nvSpPr>
          <p:cNvPr id="7" name="Rechteck 6"/>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800" noProof="1"/>
          </a:p>
        </p:txBody>
      </p:sp>
    </p:spTree>
    <p:extLst>
      <p:ext uri="{BB962C8B-B14F-4D97-AF65-F5344CB8AC3E}">
        <p14:creationId xmlns:p14="http://schemas.microsoft.com/office/powerpoint/2010/main" val="100814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2A1E9A02-DDD7-4851-AEB0-9931CB194CA7}" type="datetime1">
              <a:rPr lang="de-DE" noProof="1" dirty="0" smtClean="0"/>
              <a:t>18.10.2024</a:t>
            </a:fld>
            <a:endParaRPr lang="de-DE" noProof="1"/>
          </a:p>
        </p:txBody>
      </p:sp>
      <p:sp>
        <p:nvSpPr>
          <p:cNvPr id="3" name="Fußzeilenplatzhalter 2"/>
          <p:cNvSpPr>
            <a:spLocks noGrp="1"/>
          </p:cNvSpPr>
          <p:nvPr>
            <p:ph type="ftr" sz="quarter" idx="11"/>
          </p:nvPr>
        </p:nvSpPr>
        <p:spPr/>
        <p:txBody>
          <a:bodyPr rtlCol="0"/>
          <a:lstStyle/>
          <a:p>
            <a:pPr rtl="0"/>
            <a:endParaRPr lang="de-DE" noProof="1"/>
          </a:p>
        </p:txBody>
      </p:sp>
      <p:sp>
        <p:nvSpPr>
          <p:cNvPr id="4" name="Foliennummernplatzhalter 3"/>
          <p:cNvSpPr>
            <a:spLocks noGrp="1"/>
          </p:cNvSpPr>
          <p:nvPr>
            <p:ph type="sldNum" sz="quarter" idx="12"/>
          </p:nvPr>
        </p:nvSpPr>
        <p:spPr/>
        <p:txBody>
          <a:bodyPr rtlCol="0"/>
          <a:lstStyle/>
          <a:p>
            <a:pPr rtl="0"/>
            <a:fld id="{9860EDB8-5305-433F-BE41-D7A86D811DB3}" type="slidenum">
              <a:rPr lang="de-DE" noProof="1" dirty="0" smtClean="0"/>
              <a:t>‹Nr.›</a:t>
            </a:fld>
            <a:endParaRPr lang="de-DE" noProof="1"/>
          </a:p>
        </p:txBody>
      </p:sp>
    </p:spTree>
    <p:extLst>
      <p:ext uri="{BB962C8B-B14F-4D97-AF65-F5344CB8AC3E}">
        <p14:creationId xmlns:p14="http://schemas.microsoft.com/office/powerpoint/2010/main" val="4037432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9788" y="457200"/>
            <a:ext cx="3932237" cy="1600200"/>
          </a:xfrm>
        </p:spPr>
        <p:txBody>
          <a:bodyPr rtlCol="0" anchor="b"/>
          <a:lstStyle>
            <a:lvl1pPr>
              <a:defRPr sz="3200"/>
            </a:lvl1pPr>
          </a:lstStyle>
          <a:p>
            <a:pPr rtl="0"/>
            <a:r>
              <a:rPr lang="de-DE" noProof="1"/>
              <a:t>Titelmasterformat durch Klicken bearbeiten</a:t>
            </a:r>
          </a:p>
        </p:txBody>
      </p:sp>
      <p:sp>
        <p:nvSpPr>
          <p:cNvPr id="3" name="Inhaltsplatzhalter 2"/>
          <p:cNvSpPr>
            <a:spLocks noGrp="1"/>
          </p:cNvSpPr>
          <p:nvPr>
            <p:ph idx="1" hasCustomPrompt="1"/>
          </p:nvPr>
        </p:nvSpPr>
        <p:spPr>
          <a:xfrm>
            <a:off x="5183188" y="987427"/>
            <a:ext cx="6172200" cy="487362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rtl="0">
              <a:lnSpc>
                <a:spcPct val="150000"/>
              </a:lnSpc>
              <a:spcAft>
                <a:spcPts val="1200"/>
              </a:spcAft>
              <a:buNone/>
            </a:pPr>
            <a:r>
              <a:rPr lang="de-DE" noProof="1"/>
              <a:t>Textmasterformate durch Klicken bearbeiten</a:t>
            </a:r>
          </a:p>
          <a:p>
            <a:pPr marL="0" lvl="1" indent="0" rtl="0">
              <a:lnSpc>
                <a:spcPct val="150000"/>
              </a:lnSpc>
              <a:spcAft>
                <a:spcPts val="1200"/>
              </a:spcAft>
              <a:buNone/>
            </a:pPr>
            <a:r>
              <a:rPr lang="de-DE" noProof="1"/>
              <a:t>Zweite Ebene</a:t>
            </a:r>
          </a:p>
          <a:p>
            <a:pPr marL="0" lvl="2" indent="0" rtl="0">
              <a:lnSpc>
                <a:spcPct val="150000"/>
              </a:lnSpc>
              <a:spcAft>
                <a:spcPts val="1200"/>
              </a:spcAft>
              <a:buNone/>
            </a:pPr>
            <a:r>
              <a:rPr lang="de-DE" noProof="1"/>
              <a:t>Dritte Ebene</a:t>
            </a:r>
          </a:p>
          <a:p>
            <a:pPr marL="0" lvl="3" indent="0" rtl="0">
              <a:lnSpc>
                <a:spcPct val="150000"/>
              </a:lnSpc>
              <a:spcAft>
                <a:spcPts val="1200"/>
              </a:spcAft>
              <a:buNone/>
            </a:pPr>
            <a:r>
              <a:rPr lang="de-DE" noProof="1"/>
              <a:t>Vierte Ebene</a:t>
            </a:r>
          </a:p>
          <a:p>
            <a:pPr marL="0" lvl="4" indent="0" rtl="0">
              <a:lnSpc>
                <a:spcPct val="150000"/>
              </a:lnSpc>
              <a:spcAft>
                <a:spcPts val="1200"/>
              </a:spcAft>
              <a:buNone/>
            </a:pPr>
            <a:r>
              <a:rPr lang="de-DE" noProof="1"/>
              <a:t>Fünfte Ebene</a:t>
            </a:r>
          </a:p>
        </p:txBody>
      </p:sp>
      <p:sp>
        <p:nvSpPr>
          <p:cNvPr id="4" name="Textplatzhalter 3"/>
          <p:cNvSpPr>
            <a:spLocks noGrp="1"/>
          </p:cNvSpPr>
          <p:nvPr>
            <p:ph type="body" sz="half" idx="2" hasCustomPrompt="1"/>
          </p:nvPr>
        </p:nvSpPr>
        <p:spPr>
          <a:xfrm>
            <a:off x="839788"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1"/>
              <a:t>Textmasterformate durch Klicken bearbeiten</a:t>
            </a:r>
          </a:p>
        </p:txBody>
      </p:sp>
      <p:sp>
        <p:nvSpPr>
          <p:cNvPr id="5" name="Datumsplatzhalter 4"/>
          <p:cNvSpPr>
            <a:spLocks noGrp="1"/>
          </p:cNvSpPr>
          <p:nvPr>
            <p:ph type="dt" sz="half" idx="10"/>
          </p:nvPr>
        </p:nvSpPr>
        <p:spPr/>
        <p:txBody>
          <a:bodyPr rtlCol="0"/>
          <a:lstStyle/>
          <a:p>
            <a:pPr rtl="0"/>
            <a:fld id="{5760723D-173B-4D75-B542-0F6305075B7F}" type="datetime1">
              <a:rPr lang="de-DE" noProof="1" dirty="0" smtClean="0"/>
              <a:t>18.10.2024</a:t>
            </a:fld>
            <a:endParaRPr lang="de-DE" noProof="1"/>
          </a:p>
        </p:txBody>
      </p:sp>
      <p:sp>
        <p:nvSpPr>
          <p:cNvPr id="6" name="Fußzeilenplatzhalter 5"/>
          <p:cNvSpPr>
            <a:spLocks noGrp="1"/>
          </p:cNvSpPr>
          <p:nvPr>
            <p:ph type="ftr" sz="quarter" idx="11"/>
          </p:nvPr>
        </p:nvSpPr>
        <p:spPr/>
        <p:txBody>
          <a:bodyPr rtlCol="0"/>
          <a:lstStyle/>
          <a:p>
            <a:pPr rtl="0"/>
            <a:endParaRPr lang="de-DE" noProof="1"/>
          </a:p>
        </p:txBody>
      </p:sp>
      <p:sp>
        <p:nvSpPr>
          <p:cNvPr id="7" name="Foliennummernplatzhalter 6"/>
          <p:cNvSpPr>
            <a:spLocks noGrp="1"/>
          </p:cNvSpPr>
          <p:nvPr>
            <p:ph type="sldNum" sz="quarter" idx="12"/>
          </p:nvPr>
        </p:nvSpPr>
        <p:spPr/>
        <p:txBody>
          <a:bodyPr rtlCol="0"/>
          <a:lstStyle/>
          <a:p>
            <a:pPr rtl="0"/>
            <a:fld id="{9860EDB8-5305-433F-BE41-D7A86D811DB3}" type="slidenum">
              <a:rPr lang="de-DE" noProof="1" dirty="0" smtClean="0"/>
              <a:t>‹Nr.›</a:t>
            </a:fld>
            <a:endParaRPr lang="de-DE" noProof="1"/>
          </a:p>
        </p:txBody>
      </p:sp>
    </p:spTree>
    <p:extLst>
      <p:ext uri="{BB962C8B-B14F-4D97-AF65-F5344CB8AC3E}">
        <p14:creationId xmlns:p14="http://schemas.microsoft.com/office/powerpoint/2010/main" val="1784193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9788" y="457200"/>
            <a:ext cx="3932237" cy="1600200"/>
          </a:xfrm>
        </p:spPr>
        <p:txBody>
          <a:bodyPr rtlCol="0" anchor="b"/>
          <a:lstStyle>
            <a:lvl1pPr>
              <a:defRPr sz="3200"/>
            </a:lvl1pPr>
          </a:lstStyle>
          <a:p>
            <a:pPr rtl="0"/>
            <a:r>
              <a:rPr lang="de-DE" noProof="1"/>
              <a:t>Titelmasterformat durch Klicken bearbeiten</a:t>
            </a:r>
          </a:p>
        </p:txBody>
      </p:sp>
      <p:sp>
        <p:nvSpPr>
          <p:cNvPr id="3" name="Bildplatzhalter 2"/>
          <p:cNvSpPr>
            <a:spLocks noGrp="1"/>
          </p:cNvSpPr>
          <p:nvPr>
            <p:ph type="pic" idx="1" hasCustomPrompt="1"/>
          </p:nvPr>
        </p:nvSpPr>
        <p:spPr>
          <a:xfrm>
            <a:off x="5183188" y="987427"/>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1"/>
              <a:t>Klicken Sie, um ein Bild hinzuzufügen.</a:t>
            </a:r>
          </a:p>
        </p:txBody>
      </p:sp>
      <p:sp>
        <p:nvSpPr>
          <p:cNvPr id="4" name="Textplatzhalter 3"/>
          <p:cNvSpPr>
            <a:spLocks noGrp="1"/>
          </p:cNvSpPr>
          <p:nvPr>
            <p:ph type="body" sz="half" idx="2" hasCustomPrompt="1"/>
          </p:nvPr>
        </p:nvSpPr>
        <p:spPr>
          <a:xfrm>
            <a:off x="839788"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1"/>
              <a:t>Textmasterformate durch Klicken bearbeiten</a:t>
            </a:r>
          </a:p>
        </p:txBody>
      </p:sp>
      <p:sp>
        <p:nvSpPr>
          <p:cNvPr id="5" name="Datumsplatzhalter 4"/>
          <p:cNvSpPr>
            <a:spLocks noGrp="1"/>
          </p:cNvSpPr>
          <p:nvPr>
            <p:ph type="dt" sz="half" idx="10"/>
          </p:nvPr>
        </p:nvSpPr>
        <p:spPr/>
        <p:txBody>
          <a:bodyPr rtlCol="0"/>
          <a:lstStyle/>
          <a:p>
            <a:pPr rtl="0"/>
            <a:fld id="{7C1AB36D-5312-47BE-87D7-EA318B47809B}" type="datetime1">
              <a:rPr lang="de-DE" noProof="1" dirty="0" smtClean="0"/>
              <a:t>18.10.2024</a:t>
            </a:fld>
            <a:endParaRPr lang="de-DE" noProof="1"/>
          </a:p>
        </p:txBody>
      </p:sp>
      <p:sp>
        <p:nvSpPr>
          <p:cNvPr id="6" name="Fußzeilenplatzhalter 5"/>
          <p:cNvSpPr>
            <a:spLocks noGrp="1"/>
          </p:cNvSpPr>
          <p:nvPr>
            <p:ph type="ftr" sz="quarter" idx="11"/>
          </p:nvPr>
        </p:nvSpPr>
        <p:spPr/>
        <p:txBody>
          <a:bodyPr rtlCol="0"/>
          <a:lstStyle/>
          <a:p>
            <a:pPr rtl="0"/>
            <a:endParaRPr lang="de-DE" noProof="1"/>
          </a:p>
        </p:txBody>
      </p:sp>
      <p:sp>
        <p:nvSpPr>
          <p:cNvPr id="7" name="Foliennummernplatzhalter 6"/>
          <p:cNvSpPr>
            <a:spLocks noGrp="1"/>
          </p:cNvSpPr>
          <p:nvPr>
            <p:ph type="sldNum" sz="quarter" idx="12"/>
          </p:nvPr>
        </p:nvSpPr>
        <p:spPr/>
        <p:txBody>
          <a:bodyPr rtlCol="0"/>
          <a:lstStyle/>
          <a:p>
            <a:pPr rtl="0"/>
            <a:fld id="{9860EDB8-5305-433F-BE41-D7A86D811DB3}" type="slidenum">
              <a:rPr lang="de-DE" noProof="1" dirty="0" smtClean="0"/>
              <a:t>‹Nr.›</a:t>
            </a:fld>
            <a:endParaRPr lang="de-DE" noProof="1"/>
          </a:p>
        </p:txBody>
      </p:sp>
    </p:spTree>
    <p:extLst>
      <p:ext uri="{BB962C8B-B14F-4D97-AF65-F5344CB8AC3E}">
        <p14:creationId xmlns:p14="http://schemas.microsoft.com/office/powerpoint/2010/main" val="3161095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pPr rtl="0"/>
            <a:r>
              <a:rPr lang="de-DE" noProof="1"/>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de-DE" noProof="1"/>
              <a:t>Textmasterformate durch Klicken bearbeiten</a:t>
            </a:r>
          </a:p>
          <a:p>
            <a:pPr lvl="1" rtl="0"/>
            <a:r>
              <a:rPr lang="de-DE" noProof="1"/>
              <a:t>Zweite Ebene</a:t>
            </a:r>
          </a:p>
          <a:p>
            <a:pPr lvl="2" rtl="0"/>
            <a:r>
              <a:rPr lang="de-DE" noProof="1"/>
              <a:t>Dritte Ebene</a:t>
            </a:r>
          </a:p>
          <a:p>
            <a:pPr lvl="3" rtl="0"/>
            <a:r>
              <a:rPr lang="de-DE" noProof="1"/>
              <a:t>Vierte Ebene</a:t>
            </a:r>
          </a:p>
          <a:p>
            <a:pPr lvl="4" rtl="0"/>
            <a:r>
              <a:rPr lang="de-DE" noProof="1"/>
              <a:t>Fünfte Ebene</a:t>
            </a:r>
          </a:p>
        </p:txBody>
      </p:sp>
      <p:sp>
        <p:nvSpPr>
          <p:cNvPr id="4" name="Datumsplatzhalter 3"/>
          <p:cNvSpPr>
            <a:spLocks noGrp="1"/>
          </p:cNvSpPr>
          <p:nvPr>
            <p:ph type="dt" sz="half" idx="2"/>
          </p:nvPr>
        </p:nvSpPr>
        <p:spPr>
          <a:xfrm>
            <a:off x="838200" y="6356352"/>
            <a:ext cx="3276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7D77821D-55EA-40C6-BB75-211F1F52AC37}" type="datetime1">
              <a:rPr lang="de-DE" noProof="1" dirty="0" smtClean="0"/>
              <a:t>18.10.2024</a:t>
            </a:fld>
            <a:endParaRPr lang="de-DE" noProof="1"/>
          </a:p>
        </p:txBody>
      </p:sp>
      <p:sp>
        <p:nvSpPr>
          <p:cNvPr id="5" name="Fußzeilenplatzhalter 4"/>
          <p:cNvSpPr>
            <a:spLocks noGrp="1"/>
          </p:cNvSpPr>
          <p:nvPr>
            <p:ph type="ftr" sz="quarter" idx="3"/>
          </p:nvPr>
        </p:nvSpPr>
        <p:spPr>
          <a:xfrm>
            <a:off x="4648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de-DE" noProof="1"/>
          </a:p>
        </p:txBody>
      </p:sp>
      <p:sp>
        <p:nvSpPr>
          <p:cNvPr id="6" name="Foliennummernplatzhalter 5"/>
          <p:cNvSpPr>
            <a:spLocks noGrp="1"/>
          </p:cNvSpPr>
          <p:nvPr>
            <p:ph type="sldNum" sz="quarter" idx="4"/>
          </p:nvPr>
        </p:nvSpPr>
        <p:spPr>
          <a:xfrm>
            <a:off x="8077200" y="6356352"/>
            <a:ext cx="3276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9860EDB8-5305-433F-BE41-D7A86D811DB3}" type="slidenum">
              <a:rPr lang="de-DE" noProof="1" dirty="0" smtClean="0"/>
              <a:t>‹Nr.›</a:t>
            </a:fld>
            <a:endParaRPr lang="de-DE" noProof="1"/>
          </a:p>
        </p:txBody>
      </p: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rtlCol="0">
            <a:normAutofit fontScale="90000"/>
          </a:bodyPr>
          <a:lstStyle/>
          <a:p>
            <a:r>
              <a:rPr lang="de-DE" noProof="1" smtClean="0"/>
              <a:t>Willkommen zur </a:t>
            </a:r>
            <a:r>
              <a:rPr lang="de-DE" noProof="1"/>
              <a:t>Informationsveranstaltung </a:t>
            </a:r>
            <a:r>
              <a:rPr lang="de-DE" dirty="0"/>
              <a:t>Vorbehaltsgebiet für oberflächennahe Lagerstätten </a:t>
            </a:r>
            <a:r>
              <a:rPr lang="de-DE" noProof="1" smtClean="0"/>
              <a:t>„</a:t>
            </a:r>
            <a:r>
              <a:rPr lang="de-DE" noProof="1"/>
              <a:t>Großsteinbruch“ </a:t>
            </a:r>
          </a:p>
        </p:txBody>
      </p:sp>
      <p:sp>
        <p:nvSpPr>
          <p:cNvPr id="3" name="Untertitel 2"/>
          <p:cNvSpPr>
            <a:spLocks noGrp="1"/>
          </p:cNvSpPr>
          <p:nvPr>
            <p:ph type="subTitle" idx="1"/>
          </p:nvPr>
        </p:nvSpPr>
        <p:spPr>
          <a:xfrm>
            <a:off x="0" y="4843848"/>
            <a:ext cx="12191999" cy="2014151"/>
          </a:xfrm>
        </p:spPr>
        <p:txBody>
          <a:bodyPr rtlCol="0">
            <a:normAutofit fontScale="47500" lnSpcReduction="20000"/>
          </a:bodyPr>
          <a:lstStyle/>
          <a:p>
            <a:r>
              <a:rPr lang="de-DE" b="1" dirty="0">
                <a:solidFill>
                  <a:schemeClr val="tx1"/>
                </a:solidFill>
              </a:rPr>
              <a:t>Bei der Veranstaltung soll über die gravierenden negativen Folgen und Auswirkungen einer möglichen Darstellung einer „Steinbruchfläche“ im Regionalplan Südhessen informiert werden. </a:t>
            </a:r>
            <a:endParaRPr lang="de-DE" b="1" dirty="0" smtClean="0">
              <a:solidFill>
                <a:schemeClr val="tx1"/>
              </a:solidFill>
            </a:endParaRPr>
          </a:p>
          <a:p>
            <a:r>
              <a:rPr lang="de-DE" b="1" dirty="0" smtClean="0">
                <a:solidFill>
                  <a:schemeClr val="tx1"/>
                </a:solidFill>
              </a:rPr>
              <a:t>Die </a:t>
            </a:r>
            <a:r>
              <a:rPr lang="de-DE" b="1" dirty="0">
                <a:solidFill>
                  <a:schemeClr val="tx1"/>
                </a:solidFill>
              </a:rPr>
              <a:t>sich aus meiner Sicht daraus ergebenden notwendigen Schritte für die Gemeinde </a:t>
            </a:r>
            <a:r>
              <a:rPr lang="de-DE" b="1" dirty="0" err="1">
                <a:solidFill>
                  <a:schemeClr val="tx1"/>
                </a:solidFill>
              </a:rPr>
              <a:t>Modautal</a:t>
            </a:r>
            <a:r>
              <a:rPr lang="de-DE" b="1" dirty="0">
                <a:solidFill>
                  <a:schemeClr val="tx1"/>
                </a:solidFill>
              </a:rPr>
              <a:t> möchte ich Ihnen darstellen</a:t>
            </a:r>
            <a:r>
              <a:rPr lang="de-DE" b="1" dirty="0" smtClean="0">
                <a:solidFill>
                  <a:schemeClr val="tx1"/>
                </a:solidFill>
              </a:rPr>
              <a:t>.</a:t>
            </a:r>
          </a:p>
          <a:p>
            <a:r>
              <a:rPr lang="de-DE" b="1" dirty="0" smtClean="0">
                <a:solidFill>
                  <a:schemeClr val="tx1"/>
                </a:solidFill>
              </a:rPr>
              <a:t>Ein „Großsteinbruch“ in </a:t>
            </a:r>
            <a:r>
              <a:rPr lang="de-DE" b="1" dirty="0" err="1" smtClean="0">
                <a:solidFill>
                  <a:schemeClr val="tx1"/>
                </a:solidFill>
              </a:rPr>
              <a:t>Modautal</a:t>
            </a:r>
            <a:r>
              <a:rPr lang="de-DE" b="1" dirty="0" smtClean="0">
                <a:solidFill>
                  <a:schemeClr val="tx1"/>
                </a:solidFill>
              </a:rPr>
              <a:t> hätte für die gesamte Gemeinde schwere negative Konsequenzen. Ein frühzeitiges geschlossenes, entschiedenes Handeln aller </a:t>
            </a:r>
            <a:r>
              <a:rPr lang="de-DE" b="1" dirty="0" err="1" smtClean="0">
                <a:solidFill>
                  <a:schemeClr val="tx1"/>
                </a:solidFill>
              </a:rPr>
              <a:t>Modautaler</a:t>
            </a:r>
            <a:r>
              <a:rPr lang="de-DE" b="1" dirty="0" smtClean="0">
                <a:solidFill>
                  <a:schemeClr val="tx1"/>
                </a:solidFill>
              </a:rPr>
              <a:t> Gremien und der Bürgerinnen und Bürger ist von großer Bedeutung.   </a:t>
            </a:r>
          </a:p>
          <a:p>
            <a:r>
              <a:rPr lang="de-DE" b="1" dirty="0" smtClean="0">
                <a:solidFill>
                  <a:schemeClr val="tx1"/>
                </a:solidFill>
              </a:rPr>
              <a:t>Über die Veröffentlichung des Vorentwurf zum Regionalplan 2024 ist die Gemeinde </a:t>
            </a:r>
            <a:r>
              <a:rPr lang="de-DE" b="1" dirty="0" err="1" smtClean="0">
                <a:solidFill>
                  <a:schemeClr val="tx1"/>
                </a:solidFill>
              </a:rPr>
              <a:t>Modautal</a:t>
            </a:r>
            <a:r>
              <a:rPr lang="de-DE" b="1" dirty="0" smtClean="0">
                <a:solidFill>
                  <a:schemeClr val="tx1"/>
                </a:solidFill>
              </a:rPr>
              <a:t> offiziell nicht informiert!</a:t>
            </a:r>
            <a:endParaRPr lang="de-DE" b="1" dirty="0">
              <a:solidFill>
                <a:schemeClr val="tx1"/>
              </a:solidFill>
            </a:endParaRP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8588" y="371255"/>
            <a:ext cx="1905000" cy="2055495"/>
          </a:xfrm>
          <a:prstGeom prst="rect">
            <a:avLst/>
          </a:prstGeom>
        </p:spPr>
      </p:pic>
    </p:spTree>
    <p:extLst>
      <p:ext uri="{BB962C8B-B14F-4D97-AF65-F5344CB8AC3E}">
        <p14:creationId xmlns:p14="http://schemas.microsoft.com/office/powerpoint/2010/main" val="247180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1825624"/>
            <a:ext cx="4876800" cy="4447761"/>
          </a:xfrm>
        </p:spPr>
        <p:txBody>
          <a:bodyPr rtlCol="0">
            <a:normAutofit/>
          </a:bodyPr>
          <a:lstStyle/>
          <a:p>
            <a:pPr rtl="0"/>
            <a:endParaRPr lang="de-DE" noProof="1"/>
          </a:p>
          <a:p>
            <a:pPr rtl="0"/>
            <a:endParaRPr lang="de-DE" noProof="1"/>
          </a:p>
        </p:txBody>
      </p:sp>
      <p:sp>
        <p:nvSpPr>
          <p:cNvPr id="7" name="Inhaltsplatzhalter 2"/>
          <p:cNvSpPr txBox="1">
            <a:spLocks/>
          </p:cNvSpPr>
          <p:nvPr/>
        </p:nvSpPr>
        <p:spPr>
          <a:xfrm>
            <a:off x="838200" y="1825625"/>
            <a:ext cx="6093884" cy="4433752"/>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endParaRPr lang="de-DE" noProof="1" smtClean="0"/>
          </a:p>
          <a:p>
            <a:endParaRPr lang="de-DE" noProof="1"/>
          </a:p>
        </p:txBody>
      </p:sp>
      <p:sp>
        <p:nvSpPr>
          <p:cNvPr id="8" name="Titel 1"/>
          <p:cNvSpPr>
            <a:spLocks noGrp="1"/>
          </p:cNvSpPr>
          <p:nvPr>
            <p:ph type="title"/>
          </p:nvPr>
        </p:nvSpPr>
        <p:spPr>
          <a:xfrm>
            <a:off x="604434" y="0"/>
            <a:ext cx="10749367" cy="1208868"/>
          </a:xfrm>
        </p:spPr>
        <p:txBody>
          <a:bodyPr rtlCol="0"/>
          <a:lstStyle/>
          <a:p>
            <a:pPr rtl="0"/>
            <a:r>
              <a:rPr lang="de-DE" noProof="1" smtClean="0"/>
              <a:t>Webern</a:t>
            </a:r>
            <a:endParaRPr lang="de-DE" noProof="1"/>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626" y="0"/>
            <a:ext cx="7459100" cy="6858000"/>
          </a:xfrm>
          <a:prstGeom prst="rect">
            <a:avLst/>
          </a:prstGeom>
        </p:spPr>
      </p:pic>
      <p:sp>
        <p:nvSpPr>
          <p:cNvPr id="2" name="Textfeld 1"/>
          <p:cNvSpPr txBox="1"/>
          <p:nvPr/>
        </p:nvSpPr>
        <p:spPr>
          <a:xfrm>
            <a:off x="65902" y="1449859"/>
            <a:ext cx="4544723" cy="4801314"/>
          </a:xfrm>
          <a:prstGeom prst="rect">
            <a:avLst/>
          </a:prstGeom>
          <a:noFill/>
        </p:spPr>
        <p:txBody>
          <a:bodyPr wrap="square" rtlCol="0">
            <a:spAutoFit/>
          </a:bodyPr>
          <a:lstStyle/>
          <a:p>
            <a:pPr marL="285750" indent="-285750">
              <a:buFont typeface="Arial" panose="020B0604020202020204" pitchFamily="34" charset="0"/>
              <a:buChar char="•"/>
            </a:pPr>
            <a:r>
              <a:rPr lang="de-DE" dirty="0" smtClean="0"/>
              <a:t>Das Vorbehaltsgebiet dient der Sicherung abbauwürdiger Rohstofflagerstätten für eine mittel- bis langfristige Rohstoffvorsorge.</a:t>
            </a:r>
          </a:p>
          <a:p>
            <a:pPr marL="285750" indent="-285750">
              <a:buFont typeface="Arial" panose="020B0604020202020204" pitchFamily="34" charset="0"/>
              <a:buChar char="•"/>
            </a:pPr>
            <a:r>
              <a:rPr lang="de-DE" dirty="0" smtClean="0"/>
              <a:t>Laut Regierungspräsidium Darmstadt bildet eine „Karte Rohstoffsicherung“ des Hessischen Landesamt für Naturschutz, Umwelt und Geologie die Grundlage der Darstellung.</a:t>
            </a:r>
          </a:p>
          <a:p>
            <a:pPr marL="285750" indent="-285750">
              <a:buFont typeface="Arial" panose="020B0604020202020204" pitchFamily="34" charset="0"/>
              <a:buChar char="•"/>
            </a:pPr>
            <a:r>
              <a:rPr lang="de-DE" dirty="0" smtClean="0"/>
              <a:t>Die Darstellung ist mit allen anderen Freiraumkategorien überlagerungsfähig.</a:t>
            </a:r>
          </a:p>
          <a:p>
            <a:pPr marL="285750" indent="-285750">
              <a:buFont typeface="Arial" panose="020B0604020202020204" pitchFamily="34" charset="0"/>
              <a:buChar char="•"/>
            </a:pPr>
            <a:r>
              <a:rPr lang="de-DE" dirty="0" smtClean="0"/>
              <a:t>Durch die Darstellung sollen die Flächen vor einer anderweitigen Inanspruchnahme gesichert werden, die einen künftigen Abbau von Bodenschätzen unmöglich machen oder stark erschweren würden.</a:t>
            </a:r>
            <a:endParaRPr lang="de-DE" dirty="0"/>
          </a:p>
        </p:txBody>
      </p:sp>
    </p:spTree>
    <p:extLst>
      <p:ext uri="{BB962C8B-B14F-4D97-AF65-F5344CB8AC3E}">
        <p14:creationId xmlns:p14="http://schemas.microsoft.com/office/powerpoint/2010/main" val="90203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1825624"/>
            <a:ext cx="4876800" cy="4447761"/>
          </a:xfrm>
        </p:spPr>
        <p:txBody>
          <a:bodyPr rtlCol="0">
            <a:normAutofit/>
          </a:bodyPr>
          <a:lstStyle/>
          <a:p>
            <a:pPr rtl="0"/>
            <a:endParaRPr lang="de-DE" noProof="1"/>
          </a:p>
          <a:p>
            <a:pPr rtl="0"/>
            <a:endParaRPr lang="de-DE" noProof="1"/>
          </a:p>
        </p:txBody>
      </p:sp>
      <p:sp>
        <p:nvSpPr>
          <p:cNvPr id="7" name="Inhaltsplatzhalter 2"/>
          <p:cNvSpPr txBox="1">
            <a:spLocks/>
          </p:cNvSpPr>
          <p:nvPr/>
        </p:nvSpPr>
        <p:spPr>
          <a:xfrm>
            <a:off x="838200" y="1825625"/>
            <a:ext cx="6093884" cy="4433752"/>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endParaRPr lang="de-DE" noProof="1" smtClean="0"/>
          </a:p>
          <a:p>
            <a:endParaRPr lang="de-DE" noProof="1"/>
          </a:p>
        </p:txBody>
      </p:sp>
      <p:sp>
        <p:nvSpPr>
          <p:cNvPr id="8" name="Titel 1"/>
          <p:cNvSpPr>
            <a:spLocks noGrp="1"/>
          </p:cNvSpPr>
          <p:nvPr>
            <p:ph type="title"/>
          </p:nvPr>
        </p:nvSpPr>
        <p:spPr>
          <a:xfrm>
            <a:off x="604434" y="0"/>
            <a:ext cx="10749367" cy="1208868"/>
          </a:xfrm>
        </p:spPr>
        <p:txBody>
          <a:bodyPr rtlCol="0"/>
          <a:lstStyle/>
          <a:p>
            <a:pPr rtl="0"/>
            <a:r>
              <a:rPr lang="de-DE" noProof="1" smtClean="0"/>
              <a:t>Webern</a:t>
            </a:r>
            <a:endParaRPr lang="de-DE" noProof="1"/>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626" y="0"/>
            <a:ext cx="7459100" cy="6858000"/>
          </a:xfrm>
          <a:prstGeom prst="rect">
            <a:avLst/>
          </a:prstGeom>
        </p:spPr>
      </p:pic>
      <p:sp>
        <p:nvSpPr>
          <p:cNvPr id="2" name="Textfeld 1"/>
          <p:cNvSpPr txBox="1"/>
          <p:nvPr/>
        </p:nvSpPr>
        <p:spPr>
          <a:xfrm>
            <a:off x="65902" y="1449859"/>
            <a:ext cx="4544723" cy="5078313"/>
          </a:xfrm>
          <a:prstGeom prst="rect">
            <a:avLst/>
          </a:prstGeom>
          <a:noFill/>
        </p:spPr>
        <p:txBody>
          <a:bodyPr wrap="square" rtlCol="0">
            <a:spAutoFit/>
          </a:bodyPr>
          <a:lstStyle/>
          <a:p>
            <a:pPr marL="285750" indent="-285750">
              <a:buFont typeface="Arial" panose="020B0604020202020204" pitchFamily="34" charset="0"/>
              <a:buChar char="•"/>
            </a:pPr>
            <a:r>
              <a:rPr lang="de-DE" dirty="0" smtClean="0"/>
              <a:t>Der Siedlungsbestand des Ortsteil Webern wird im gültigen Regionalplan und im Vorentwurf zum Regionalplan 2024 nicht dargestellt.</a:t>
            </a:r>
          </a:p>
          <a:p>
            <a:pPr marL="285750" indent="-285750">
              <a:buFont typeface="Arial" panose="020B0604020202020204" pitchFamily="34" charset="0"/>
              <a:buChar char="•"/>
            </a:pPr>
            <a:r>
              <a:rPr lang="de-DE" i="1" dirty="0" smtClean="0"/>
              <a:t>„In Vorbehaltsgebieten für oberflächennaher Lagerstätten soll die Gewinnung von Rohstoffen aus regionalplanerischer Sicht auch unter Abwägung mit konkurrierenden Nutzungsansprüchen besonderes Gewicht beigemessen werden.“</a:t>
            </a:r>
          </a:p>
          <a:p>
            <a:pPr marL="285750" indent="-285750">
              <a:buFont typeface="Arial" panose="020B0604020202020204" pitchFamily="34" charset="0"/>
              <a:buChar char="•"/>
            </a:pPr>
            <a:r>
              <a:rPr lang="de-DE" dirty="0" smtClean="0"/>
              <a:t>Auf ein Vorbehaltsgebiet </a:t>
            </a:r>
            <a:r>
              <a:rPr lang="de-DE" dirty="0"/>
              <a:t>oberflächennaher Lagerstätten </a:t>
            </a:r>
            <a:r>
              <a:rPr lang="de-DE" dirty="0" smtClean="0"/>
              <a:t>folgt in der Regel ein Vorranggebiet in Planung zum Abbau und der Gewinnung von Rohstoffen. Dieses Vorranggebiet hat dann Vorrang gegenüber allen anderen Nutzungsansprüchen.</a:t>
            </a:r>
            <a:endParaRPr lang="de-DE" dirty="0"/>
          </a:p>
        </p:txBody>
      </p:sp>
    </p:spTree>
    <p:extLst>
      <p:ext uri="{BB962C8B-B14F-4D97-AF65-F5344CB8AC3E}">
        <p14:creationId xmlns:p14="http://schemas.microsoft.com/office/powerpoint/2010/main" val="302627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581" y="0"/>
            <a:ext cx="8224419" cy="6858000"/>
          </a:xfrm>
          <a:prstGeom prst="rect">
            <a:avLst/>
          </a:prstGeom>
        </p:spPr>
      </p:pic>
      <p:sp>
        <p:nvSpPr>
          <p:cNvPr id="2" name="Titel 1"/>
          <p:cNvSpPr>
            <a:spLocks noGrp="1"/>
          </p:cNvSpPr>
          <p:nvPr>
            <p:ph type="title"/>
          </p:nvPr>
        </p:nvSpPr>
        <p:spPr>
          <a:xfrm>
            <a:off x="0" y="106326"/>
            <a:ext cx="11353801" cy="1102542"/>
          </a:xfrm>
        </p:spPr>
        <p:txBody>
          <a:bodyPr rtlCol="0">
            <a:normAutofit fontScale="90000"/>
          </a:bodyPr>
          <a:lstStyle/>
          <a:p>
            <a:pPr rtl="0"/>
            <a:r>
              <a:rPr lang="de-DE" noProof="1" smtClean="0">
                <a:solidFill>
                  <a:schemeClr val="tx1"/>
                </a:solidFill>
              </a:rPr>
              <a:t>Anteilsflächen</a:t>
            </a:r>
            <a:r>
              <a:rPr lang="de-DE" noProof="1"/>
              <a:t> </a:t>
            </a:r>
            <a:r>
              <a:rPr lang="de-DE" noProof="1" smtClean="0">
                <a:solidFill>
                  <a:schemeClr val="tx1"/>
                </a:solidFill>
              </a:rPr>
              <a:t>Privat- </a:t>
            </a:r>
            <a:br>
              <a:rPr lang="de-DE" noProof="1" smtClean="0">
                <a:solidFill>
                  <a:schemeClr val="tx1"/>
                </a:solidFill>
              </a:rPr>
            </a:br>
            <a:r>
              <a:rPr lang="de-DE" noProof="1" smtClean="0">
                <a:solidFill>
                  <a:schemeClr val="tx1"/>
                </a:solidFill>
              </a:rPr>
              <a:t>und Gemeindeeigentum</a:t>
            </a:r>
            <a:endParaRPr lang="de-DE" noProof="1">
              <a:solidFill>
                <a:schemeClr val="tx1"/>
              </a:solidFill>
            </a:endParaRPr>
          </a:p>
        </p:txBody>
      </p:sp>
      <p:sp>
        <p:nvSpPr>
          <p:cNvPr id="3" name="Textfeld 2"/>
          <p:cNvSpPr txBox="1"/>
          <p:nvPr/>
        </p:nvSpPr>
        <p:spPr>
          <a:xfrm>
            <a:off x="0" y="1501972"/>
            <a:ext cx="3967581" cy="5062924"/>
          </a:xfrm>
          <a:prstGeom prst="rect">
            <a:avLst/>
          </a:prstGeom>
          <a:noFill/>
        </p:spPr>
        <p:txBody>
          <a:bodyPr wrap="square" rtlCol="0">
            <a:spAutoFit/>
          </a:bodyPr>
          <a:lstStyle/>
          <a:p>
            <a:pPr marL="285750" indent="-285750">
              <a:buFont typeface="Arial" panose="020B0604020202020204" pitchFamily="34" charset="0"/>
              <a:buChar char="•"/>
            </a:pPr>
            <a:r>
              <a:rPr lang="de-DE" sz="1700" dirty="0" smtClean="0"/>
              <a:t>Die mögliche Erschließung für den Verkehr spielt bei den Zielplanungen des Regierungspräsidiums Darmstadt keine Rolle.</a:t>
            </a:r>
          </a:p>
          <a:p>
            <a:pPr marL="285750" indent="-285750">
              <a:buFont typeface="Arial" panose="020B0604020202020204" pitchFamily="34" charset="0"/>
              <a:buChar char="•"/>
            </a:pPr>
            <a:r>
              <a:rPr lang="de-DE" sz="1700" dirty="0" smtClean="0"/>
              <a:t>Die Erschließung für den Verkehr wie auch die Einhaltung von Grenzwerten zu Lärm, Staub und Erschütterung werden erst in einem bergrechtlichen Verfahren bearbeitet.</a:t>
            </a:r>
          </a:p>
          <a:p>
            <a:pPr marL="285750" indent="-285750">
              <a:buFont typeface="Arial" panose="020B0604020202020204" pitchFamily="34" charset="0"/>
              <a:buChar char="•"/>
            </a:pPr>
            <a:r>
              <a:rPr lang="de-DE" sz="1700" dirty="0" smtClean="0"/>
              <a:t>Grundlage für einen bergrechtlichen Genehmigungsantrag ist das Eigentum oder die langfristige Pacht des jeweiligen Geländes.</a:t>
            </a:r>
          </a:p>
          <a:p>
            <a:pPr marL="285750" indent="-285750">
              <a:buFont typeface="Arial" panose="020B0604020202020204" pitchFamily="34" charset="0"/>
              <a:buChar char="•"/>
            </a:pPr>
            <a:r>
              <a:rPr lang="de-DE" sz="1700" dirty="0" smtClean="0"/>
              <a:t>In einem bergrechtlichen Verfahren haben die Antragsteller das Recht für den Verkehr „gewidmete“ Wege zu nutzen, wenn der Gemeinde ein zumutbares Angebot gemacht wird. </a:t>
            </a:r>
            <a:endParaRPr lang="de-DE" sz="1700" dirty="0"/>
          </a:p>
        </p:txBody>
      </p:sp>
    </p:spTree>
    <p:extLst>
      <p:ext uri="{BB962C8B-B14F-4D97-AF65-F5344CB8AC3E}">
        <p14:creationId xmlns:p14="http://schemas.microsoft.com/office/powerpoint/2010/main" val="153153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1" smtClean="0"/>
              <a:t>Steinbruch Waschenbach</a:t>
            </a:r>
            <a:endParaRPr lang="de-DE" noProof="1"/>
          </a:p>
        </p:txBody>
      </p:sp>
      <p:pic>
        <p:nvPicPr>
          <p:cNvPr id="5" name="Grafik 4"/>
          <p:cNvPicPr/>
          <p:nvPr/>
        </p:nvPicPr>
        <p:blipFill>
          <a:blip r:embed="rId3"/>
          <a:stretch>
            <a:fillRect/>
          </a:stretch>
        </p:blipFill>
        <p:spPr>
          <a:xfrm>
            <a:off x="5979117" y="1117157"/>
            <a:ext cx="5760720" cy="5346700"/>
          </a:xfrm>
          <a:prstGeom prst="rect">
            <a:avLst/>
          </a:prstGeom>
        </p:spPr>
      </p:pic>
      <p:sp>
        <p:nvSpPr>
          <p:cNvPr id="3" name="Inhaltsplatzhalter 2"/>
          <p:cNvSpPr>
            <a:spLocks noGrp="1"/>
          </p:cNvSpPr>
          <p:nvPr>
            <p:ph idx="1"/>
          </p:nvPr>
        </p:nvSpPr>
        <p:spPr>
          <a:xfrm>
            <a:off x="8334156" y="3072809"/>
            <a:ext cx="1873100" cy="556495"/>
          </a:xfrm>
        </p:spPr>
        <p:txBody>
          <a:bodyPr rtlCol="0">
            <a:normAutofit fontScale="92500" lnSpcReduction="20000"/>
          </a:bodyPr>
          <a:lstStyle/>
          <a:p>
            <a:pPr algn="r"/>
            <a:r>
              <a:rPr lang="de-DE" dirty="0" smtClean="0">
                <a:solidFill>
                  <a:srgbClr val="C00000"/>
                </a:solidFill>
              </a:rPr>
              <a:t>19,58 </a:t>
            </a:r>
            <a:r>
              <a:rPr lang="de-DE" dirty="0">
                <a:solidFill>
                  <a:srgbClr val="C00000"/>
                </a:solidFill>
              </a:rPr>
              <a:t>Hektar</a:t>
            </a:r>
          </a:p>
          <a:p>
            <a:pPr rtl="0"/>
            <a:endParaRPr lang="de-DE" noProof="1"/>
          </a:p>
        </p:txBody>
      </p:sp>
      <p:sp>
        <p:nvSpPr>
          <p:cNvPr id="4" name="Textfeld 3"/>
          <p:cNvSpPr txBox="1"/>
          <p:nvPr/>
        </p:nvSpPr>
        <p:spPr>
          <a:xfrm>
            <a:off x="74141" y="1782644"/>
            <a:ext cx="5758249" cy="4401205"/>
          </a:xfrm>
          <a:prstGeom prst="rect">
            <a:avLst/>
          </a:prstGeom>
          <a:noFill/>
        </p:spPr>
        <p:txBody>
          <a:bodyPr wrap="square" rtlCol="0">
            <a:spAutoFit/>
          </a:bodyPr>
          <a:lstStyle/>
          <a:p>
            <a:pPr marL="285750" indent="-285750">
              <a:buFont typeface="Arial" panose="020B0604020202020204" pitchFamily="34" charset="0"/>
              <a:buChar char="•"/>
            </a:pPr>
            <a:r>
              <a:rPr lang="de-DE" sz="2000" dirty="0" smtClean="0"/>
              <a:t>Der Steinbruch </a:t>
            </a:r>
            <a:r>
              <a:rPr lang="de-DE" sz="2000" dirty="0" err="1" smtClean="0"/>
              <a:t>Waschenbach</a:t>
            </a:r>
            <a:r>
              <a:rPr lang="de-DE" sz="2000" dirty="0" smtClean="0"/>
              <a:t> hat eine Gesamtfläche von rund 20 Hektar und wird seit 100 Jahren betrieben.</a:t>
            </a:r>
          </a:p>
          <a:p>
            <a:pPr marL="285750" indent="-285750">
              <a:buFont typeface="Arial" panose="020B0604020202020204" pitchFamily="34" charset="0"/>
              <a:buChar char="•"/>
            </a:pPr>
            <a:r>
              <a:rPr lang="de-DE" sz="2000" dirty="0" smtClean="0"/>
              <a:t>Hierin eingeschlossen sind die Abbauflächen, die Betriebsanlagen (z. B. Brechwerke) und die Abraumhalden.</a:t>
            </a:r>
          </a:p>
          <a:p>
            <a:pPr marL="285750" indent="-285750">
              <a:buFont typeface="Arial" panose="020B0604020202020204" pitchFamily="34" charset="0"/>
              <a:buChar char="•"/>
            </a:pPr>
            <a:r>
              <a:rPr lang="de-DE" sz="2000" dirty="0" smtClean="0"/>
              <a:t>Im etwas größeren Steinbruch Roßdorf wurden in der Vergangenheit rund 400.000 Tonnen Gestein im Jahr abgebaut. Das bedeutet rund 40.000 LKW-Fahrten im Jahr.</a:t>
            </a:r>
          </a:p>
          <a:p>
            <a:pPr marL="285750" indent="-285750">
              <a:buFont typeface="Arial" panose="020B0604020202020204" pitchFamily="34" charset="0"/>
              <a:buChar char="•"/>
            </a:pPr>
            <a:r>
              <a:rPr lang="de-DE" sz="2000" dirty="0" smtClean="0"/>
              <a:t>Der Steinbruch Roßdorf wird zwischenzeitlich nicht mehr zum </a:t>
            </a:r>
            <a:r>
              <a:rPr lang="de-DE" sz="2000" dirty="0"/>
              <a:t>A</a:t>
            </a:r>
            <a:r>
              <a:rPr lang="de-DE" sz="2000" dirty="0" smtClean="0"/>
              <a:t>bbau genutzt. Er dient die nächsten Jahrzehnte der Auffüllung von Erdaushub. </a:t>
            </a:r>
            <a:endParaRPr lang="de-DE" sz="2000" dirty="0"/>
          </a:p>
        </p:txBody>
      </p:sp>
    </p:spTree>
    <p:extLst>
      <p:ext uri="{BB962C8B-B14F-4D97-AF65-F5344CB8AC3E}">
        <p14:creationId xmlns:p14="http://schemas.microsoft.com/office/powerpoint/2010/main" val="601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5518" y="0"/>
            <a:ext cx="8436482" cy="6858000"/>
          </a:xfrm>
          <a:prstGeom prst="rect">
            <a:avLst/>
          </a:prstGeom>
        </p:spPr>
      </p:pic>
      <p:sp>
        <p:nvSpPr>
          <p:cNvPr id="2" name="Titel 1"/>
          <p:cNvSpPr>
            <a:spLocks noGrp="1"/>
          </p:cNvSpPr>
          <p:nvPr>
            <p:ph type="title"/>
          </p:nvPr>
        </p:nvSpPr>
        <p:spPr>
          <a:xfrm>
            <a:off x="604435" y="0"/>
            <a:ext cx="3151083" cy="1208868"/>
          </a:xfrm>
        </p:spPr>
        <p:txBody>
          <a:bodyPr rtlCol="0"/>
          <a:lstStyle/>
          <a:p>
            <a:pPr rtl="0"/>
            <a:r>
              <a:rPr lang="de-DE" noProof="1" smtClean="0"/>
              <a:t>Anteilsflächen </a:t>
            </a:r>
            <a:br>
              <a:rPr lang="de-DE" noProof="1" smtClean="0"/>
            </a:br>
            <a:r>
              <a:rPr lang="de-DE" noProof="1" smtClean="0"/>
              <a:t>Luftbild</a:t>
            </a:r>
            <a:endParaRPr lang="de-DE" noProof="1"/>
          </a:p>
        </p:txBody>
      </p:sp>
      <p:sp>
        <p:nvSpPr>
          <p:cNvPr id="3" name="Textfeld 2"/>
          <p:cNvSpPr txBox="1"/>
          <p:nvPr/>
        </p:nvSpPr>
        <p:spPr>
          <a:xfrm>
            <a:off x="0" y="1415331"/>
            <a:ext cx="4596714" cy="5355312"/>
          </a:xfrm>
          <a:prstGeom prst="rect">
            <a:avLst/>
          </a:prstGeom>
          <a:noFill/>
        </p:spPr>
        <p:txBody>
          <a:bodyPr wrap="square" rtlCol="0">
            <a:spAutoFit/>
          </a:bodyPr>
          <a:lstStyle/>
          <a:p>
            <a:pPr marL="285750" indent="-285750">
              <a:buFont typeface="Arial" panose="020B0604020202020204" pitchFamily="34" charset="0"/>
              <a:buChar char="•"/>
            </a:pPr>
            <a:r>
              <a:rPr lang="de-DE" dirty="0" smtClean="0"/>
              <a:t>Ohne die Flächen der Gemeinde </a:t>
            </a:r>
            <a:r>
              <a:rPr lang="de-DE" dirty="0" err="1" smtClean="0"/>
              <a:t>Modautal</a:t>
            </a:r>
            <a:r>
              <a:rPr lang="de-DE" dirty="0" smtClean="0"/>
              <a:t> verbleiben als Vorbehaltsgebiet oberflächennaher Lagerstätten rund 30 Hektar in Privateigentum. </a:t>
            </a:r>
          </a:p>
          <a:p>
            <a:pPr marL="285750" indent="-285750">
              <a:buFont typeface="Arial" panose="020B0604020202020204" pitchFamily="34" charset="0"/>
              <a:buChar char="•"/>
            </a:pPr>
            <a:r>
              <a:rPr lang="de-DE" dirty="0" smtClean="0"/>
              <a:t>Weniger als 8 Hektar der Privatfläche gehören 6 Eigentümern die in </a:t>
            </a:r>
            <a:r>
              <a:rPr lang="de-DE" dirty="0" err="1" smtClean="0"/>
              <a:t>Modautal</a:t>
            </a:r>
            <a:r>
              <a:rPr lang="de-DE" dirty="0" smtClean="0"/>
              <a:t> wohnen. </a:t>
            </a:r>
          </a:p>
          <a:p>
            <a:pPr marL="285750" indent="-285750">
              <a:buFont typeface="Arial" panose="020B0604020202020204" pitchFamily="34" charset="0"/>
              <a:buChar char="•"/>
            </a:pPr>
            <a:r>
              <a:rPr lang="de-DE" dirty="0" smtClean="0"/>
              <a:t>Die 3 größten </a:t>
            </a:r>
            <a:r>
              <a:rPr lang="de-DE" dirty="0" err="1" smtClean="0"/>
              <a:t>Modautaler</a:t>
            </a:r>
            <a:r>
              <a:rPr lang="de-DE" dirty="0" smtClean="0"/>
              <a:t> Privatwaldbesitzer haben sich bereits gegen eine Steinbruchnutzung positioniert.</a:t>
            </a:r>
          </a:p>
          <a:p>
            <a:pPr marL="285750" indent="-285750">
              <a:buFont typeface="Arial" panose="020B0604020202020204" pitchFamily="34" charset="0"/>
              <a:buChar char="•"/>
            </a:pPr>
            <a:r>
              <a:rPr lang="de-DE" dirty="0" smtClean="0"/>
              <a:t>Die verbleibenden Privatwaldflächen sind allerdings groß genug für die Nutzung eines Steinbruchs, wie z. B. in </a:t>
            </a:r>
            <a:r>
              <a:rPr lang="de-DE" dirty="0" err="1" smtClean="0"/>
              <a:t>Waschenbach</a:t>
            </a:r>
            <a:r>
              <a:rPr lang="de-DE" dirty="0" smtClean="0"/>
              <a:t>.</a:t>
            </a:r>
          </a:p>
          <a:p>
            <a:pPr marL="285750" indent="-285750">
              <a:buFont typeface="Arial" panose="020B0604020202020204" pitchFamily="34" charset="0"/>
              <a:buChar char="•"/>
            </a:pPr>
            <a:r>
              <a:rPr lang="de-DE" dirty="0" smtClean="0"/>
              <a:t>In bergrechtlichen Verfahren sind auch sogenannte Beilegungen (Enteignungen) von kleineren Flächen möglich.</a:t>
            </a:r>
            <a:endParaRPr lang="de-DE" dirty="0"/>
          </a:p>
        </p:txBody>
      </p:sp>
    </p:spTree>
    <p:extLst>
      <p:ext uri="{BB962C8B-B14F-4D97-AF65-F5344CB8AC3E}">
        <p14:creationId xmlns:p14="http://schemas.microsoft.com/office/powerpoint/2010/main" val="232393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0380" y="0"/>
            <a:ext cx="8314743" cy="6858000"/>
          </a:xfrm>
          <a:prstGeom prst="rect">
            <a:avLst/>
          </a:prstGeom>
        </p:spPr>
      </p:pic>
      <p:sp>
        <p:nvSpPr>
          <p:cNvPr id="2" name="Titel 1"/>
          <p:cNvSpPr>
            <a:spLocks noGrp="1"/>
          </p:cNvSpPr>
          <p:nvPr>
            <p:ph type="title"/>
          </p:nvPr>
        </p:nvSpPr>
        <p:spPr/>
        <p:txBody>
          <a:bodyPr rtlCol="0"/>
          <a:lstStyle/>
          <a:p>
            <a:pPr rtl="0"/>
            <a:r>
              <a:rPr lang="de-DE" noProof="1" smtClean="0"/>
              <a:t>Flora, Fauna, Habitat</a:t>
            </a:r>
            <a:endParaRPr lang="de-DE" noProof="1"/>
          </a:p>
        </p:txBody>
      </p:sp>
      <p:sp>
        <p:nvSpPr>
          <p:cNvPr id="4" name="Textfeld 3"/>
          <p:cNvSpPr txBox="1"/>
          <p:nvPr/>
        </p:nvSpPr>
        <p:spPr>
          <a:xfrm>
            <a:off x="0" y="1334530"/>
            <a:ext cx="3912974" cy="5539978"/>
          </a:xfrm>
          <a:prstGeom prst="rect">
            <a:avLst/>
          </a:prstGeom>
          <a:noFill/>
        </p:spPr>
        <p:txBody>
          <a:bodyPr wrap="square" rtlCol="0">
            <a:spAutoFit/>
          </a:bodyPr>
          <a:lstStyle/>
          <a:p>
            <a:pPr marL="285750" indent="-285750">
              <a:buFont typeface="Arial" panose="020B0604020202020204" pitchFamily="34" charset="0"/>
              <a:buChar char="•"/>
            </a:pPr>
            <a:r>
              <a:rPr lang="de-DE" sz="1300" dirty="0" smtClean="0"/>
              <a:t>Das FFH Gebiet Buchenwälder des vorderen Odenwalds ist im Regionalplan als Vorranggebiet für Natur und Landschaft dargestellt und hier grün quer gestreift.</a:t>
            </a:r>
          </a:p>
          <a:p>
            <a:pPr marL="285750" indent="-285750">
              <a:buFont typeface="Arial" panose="020B0604020202020204" pitchFamily="34" charset="0"/>
              <a:buChar char="•"/>
            </a:pPr>
            <a:r>
              <a:rPr lang="de-DE" sz="1300" dirty="0"/>
              <a:t>Ein FFH-Gebiet (Abkürzung für Fauna-Flora-Habitat-Gebiet) ist ein Schutzgebiet in Natur- und Landschaftsschutz, das dem Schutz von Lebensraumtypen des Anhangs I der Richtlinie 92/43/EWG (Fauna-Flora-Habitat-Richtlinie) bzw. Arten des Anhangs II der FFH-Richtlinie dient</a:t>
            </a:r>
            <a:r>
              <a:rPr lang="de-DE" sz="1300" dirty="0" smtClean="0"/>
              <a:t>.</a:t>
            </a:r>
          </a:p>
          <a:p>
            <a:pPr marL="285750" indent="-285750">
              <a:buFont typeface="Arial" panose="020B0604020202020204" pitchFamily="34" charset="0"/>
              <a:buChar char="•"/>
            </a:pPr>
            <a:r>
              <a:rPr lang="de-DE" sz="1300" dirty="0" smtClean="0"/>
              <a:t>Für FFH Gebiete gilt ein „Verschlechterungsverbot“. Eine Störung von Habitaten und Lebensräume für Arten für die die Gebiete ausgewiesen wurden, soll verhindert werden.</a:t>
            </a:r>
            <a:r>
              <a:rPr lang="de-DE" sz="1300" dirty="0"/>
              <a:t> </a:t>
            </a:r>
            <a:endParaRPr lang="de-DE" sz="1300" dirty="0" smtClean="0"/>
          </a:p>
          <a:p>
            <a:pPr marL="285750" indent="-285750">
              <a:buFont typeface="Arial" panose="020B0604020202020204" pitchFamily="34" charset="0"/>
              <a:buChar char="•"/>
            </a:pPr>
            <a:r>
              <a:rPr lang="de-DE" sz="1300" dirty="0" smtClean="0"/>
              <a:t>Laut RP Darmstadt wurden für die sich überlagernden Freiraumnutzungen (Vorbehaltsgebiet Lagerstätten und FFH Gebiet) FFH Verträglichkeitsprognosen erstellt.  </a:t>
            </a:r>
          </a:p>
          <a:p>
            <a:pPr marL="285750" indent="-285750">
              <a:buFont typeface="Arial" panose="020B0604020202020204" pitchFamily="34" charset="0"/>
              <a:buChar char="•"/>
            </a:pPr>
            <a:r>
              <a:rPr lang="de-DE" sz="1300" dirty="0" smtClean="0"/>
              <a:t>Überall dort wo ein Vorranggebiet für den Abbau oberflächennaher Lagerstätten Bestand ein FFH überlagert, geht das RP Darmstadt davon aus, dass die Lebensräume für die wertgebenden Arten mit den Abbaubetrieb verträglich sind</a:t>
            </a:r>
            <a:r>
              <a:rPr lang="de-DE" sz="1200" dirty="0" smtClean="0"/>
              <a:t>.</a:t>
            </a:r>
          </a:p>
          <a:p>
            <a:pPr marL="285750" indent="-285750">
              <a:buFont typeface="Arial" panose="020B0604020202020204" pitchFamily="34" charset="0"/>
              <a:buChar char="•"/>
            </a:pPr>
            <a:endParaRPr lang="de-DE" sz="1600" dirty="0"/>
          </a:p>
        </p:txBody>
      </p:sp>
    </p:spTree>
    <p:extLst>
      <p:ext uri="{BB962C8B-B14F-4D97-AF65-F5344CB8AC3E}">
        <p14:creationId xmlns:p14="http://schemas.microsoft.com/office/powerpoint/2010/main" val="240455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utachten_Thumb.jpg (500×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728" y="769190"/>
            <a:ext cx="4762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4"/>
          <a:stretch>
            <a:fillRect/>
          </a:stretch>
        </p:blipFill>
        <p:spPr>
          <a:xfrm>
            <a:off x="6292696" y="74141"/>
            <a:ext cx="4994153" cy="6783859"/>
          </a:xfrm>
          <a:prstGeom prst="rect">
            <a:avLst/>
          </a:prstGeom>
        </p:spPr>
      </p:pic>
      <p:sp>
        <p:nvSpPr>
          <p:cNvPr id="2" name="Textfeld 1"/>
          <p:cNvSpPr txBox="1"/>
          <p:nvPr/>
        </p:nvSpPr>
        <p:spPr>
          <a:xfrm>
            <a:off x="164756" y="5688208"/>
            <a:ext cx="6127940" cy="954107"/>
          </a:xfrm>
          <a:prstGeom prst="rect">
            <a:avLst/>
          </a:prstGeom>
          <a:noFill/>
        </p:spPr>
        <p:txBody>
          <a:bodyPr wrap="square" rtlCol="0">
            <a:spAutoFit/>
          </a:bodyPr>
          <a:lstStyle/>
          <a:p>
            <a:pPr marL="285750" indent="-285750">
              <a:buFont typeface="Arial" panose="020B0604020202020204" pitchFamily="34" charset="0"/>
              <a:buChar char="•"/>
            </a:pPr>
            <a:r>
              <a:rPr lang="de-DE" sz="1400" b="1" dirty="0" smtClean="0"/>
              <a:t>Im öffentlich zugänglichen NATUREG Viewer können die Grunddaten und Gutachten zum FFH Gebiet Buchenwälder des Vorderen Odenwalds Nord eingesehen werden. Hier sind auch die Leitarten für den Lebensraum Typ benannt.</a:t>
            </a:r>
            <a:endParaRPr lang="de-DE" sz="1400" b="1" dirty="0"/>
          </a:p>
        </p:txBody>
      </p:sp>
    </p:spTree>
    <p:extLst>
      <p:ext uri="{BB962C8B-B14F-4D97-AF65-F5344CB8AC3E}">
        <p14:creationId xmlns:p14="http://schemas.microsoft.com/office/powerpoint/2010/main" val="212150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1" smtClean="0">
                <a:solidFill>
                  <a:schemeClr val="bg1"/>
                </a:solidFill>
              </a:rPr>
              <a:t>Notwendige Schritte für die Gemeinde Modautal zur Verhinderung eines „Steinbruchs“</a:t>
            </a:r>
            <a:endParaRPr lang="de-DE" noProof="1">
              <a:solidFill>
                <a:schemeClr val="bg1"/>
              </a:solidFill>
            </a:endParaRPr>
          </a:p>
        </p:txBody>
      </p:sp>
      <p:sp>
        <p:nvSpPr>
          <p:cNvPr id="4" name="Textfeld 3"/>
          <p:cNvSpPr txBox="1"/>
          <p:nvPr/>
        </p:nvSpPr>
        <p:spPr>
          <a:xfrm>
            <a:off x="329513" y="1687354"/>
            <a:ext cx="11524735" cy="5170646"/>
          </a:xfrm>
          <a:prstGeom prst="rect">
            <a:avLst/>
          </a:prstGeom>
          <a:noFill/>
        </p:spPr>
        <p:txBody>
          <a:bodyPr wrap="square" rtlCol="0">
            <a:spAutoFit/>
          </a:bodyPr>
          <a:lstStyle/>
          <a:p>
            <a:pPr marL="285750" indent="-285750">
              <a:buFont typeface="Arial" panose="020B0604020202020204" pitchFamily="34" charset="0"/>
              <a:buChar char="•"/>
            </a:pPr>
            <a:r>
              <a:rPr lang="de-DE" sz="2100" dirty="0"/>
              <a:t>Einen Steinbruch, der unsere Natur und Heimat zerstört und die Menschen schwer belastet, muss verhindert werden</a:t>
            </a:r>
            <a:r>
              <a:rPr lang="de-DE" sz="2100" dirty="0" smtClean="0"/>
              <a:t>. Hierzu bedarf es eines gemeinsam entschlossenes Handeln über viele Jahre. </a:t>
            </a:r>
            <a:endParaRPr lang="de-DE" sz="2100" dirty="0" smtClean="0"/>
          </a:p>
          <a:p>
            <a:pPr marL="285750" indent="-285750">
              <a:buFont typeface="Arial" panose="020B0604020202020204" pitchFamily="34" charset="0"/>
              <a:buChar char="•"/>
            </a:pPr>
            <a:r>
              <a:rPr lang="de-DE" sz="2100" dirty="0"/>
              <a:t>Die Gemeindeverwaltung benötigt hierfür Ressourcen, wie Zeit und Geld. </a:t>
            </a:r>
            <a:endParaRPr lang="de-DE" sz="2100" dirty="0" smtClean="0"/>
          </a:p>
          <a:p>
            <a:pPr marL="285750" indent="-285750">
              <a:buFont typeface="Arial" panose="020B0604020202020204" pitchFamily="34" charset="0"/>
              <a:buChar char="•"/>
            </a:pPr>
            <a:r>
              <a:rPr lang="de-DE" sz="2100" dirty="0" smtClean="0"/>
              <a:t>Neben Lärm, Erschütterung, Staub und Verkehr würde ein Steinbruchbetrieb auch zu einem deutlichen Wertverlust vieler Häuser und Grundstücke in </a:t>
            </a:r>
            <a:r>
              <a:rPr lang="de-DE" sz="2100" dirty="0" err="1" smtClean="0"/>
              <a:t>Modautal</a:t>
            </a:r>
            <a:r>
              <a:rPr lang="de-DE" sz="2100" dirty="0" smtClean="0"/>
              <a:t> führen. </a:t>
            </a:r>
          </a:p>
          <a:p>
            <a:pPr marL="285750" indent="-285750">
              <a:buFont typeface="Arial" panose="020B0604020202020204" pitchFamily="34" charset="0"/>
              <a:buChar char="•"/>
            </a:pPr>
            <a:r>
              <a:rPr lang="de-DE" sz="2100" dirty="0" smtClean="0"/>
              <a:t>Die </a:t>
            </a:r>
            <a:r>
              <a:rPr lang="de-DE" sz="2100" dirty="0" smtClean="0"/>
              <a:t>Gemeinde sollte ein Fachgutachten über den Zeitraum eines ganzen Jahres in Auftrag geben, dass die möglichen Steinbruchflächen im FFH Gebiet auf für den Lebensraum wertgebenden geschützte Arten untersucht und kartiert. Ein fundiertes Artenschutzgutachten sollte noch während der Aufstellung des Regionalplans eingebracht werden. </a:t>
            </a:r>
          </a:p>
          <a:p>
            <a:pPr marL="285750" indent="-285750">
              <a:buFont typeface="Arial" panose="020B0604020202020204" pitchFamily="34" charset="0"/>
              <a:buChar char="•"/>
            </a:pPr>
            <a:r>
              <a:rPr lang="de-DE" sz="2100" dirty="0" smtClean="0"/>
              <a:t>Ein Nutzungsverzicht im Gemeindewald im Bereich des </a:t>
            </a:r>
            <a:r>
              <a:rPr lang="de-DE" sz="2100" dirty="0"/>
              <a:t>Vorbehaltsgebiet oberflächennaher </a:t>
            </a:r>
            <a:r>
              <a:rPr lang="de-DE" sz="2100" dirty="0" smtClean="0"/>
              <a:t>Lagerstätten, der wertgebender Arten im FFH Gebiet fördert, ist zu prüfen.</a:t>
            </a:r>
          </a:p>
          <a:p>
            <a:pPr marL="285750" indent="-285750">
              <a:buFont typeface="Arial" panose="020B0604020202020204" pitchFamily="34" charset="0"/>
              <a:buChar char="•"/>
            </a:pPr>
            <a:r>
              <a:rPr lang="de-DE" sz="2100" dirty="0" smtClean="0"/>
              <a:t>Die Schutzfunktion des Waldes am Steilhang oberhalb Webern hinsichtlich Erosion und Starkregen muss deutlich herausgestellt werden.</a:t>
            </a:r>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endParaRPr lang="de-DE" dirty="0"/>
          </a:p>
        </p:txBody>
      </p:sp>
    </p:spTree>
    <p:extLst>
      <p:ext uri="{BB962C8B-B14F-4D97-AF65-F5344CB8AC3E}">
        <p14:creationId xmlns:p14="http://schemas.microsoft.com/office/powerpoint/2010/main" val="39444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1" smtClean="0">
                <a:solidFill>
                  <a:schemeClr val="bg1"/>
                </a:solidFill>
              </a:rPr>
              <a:t>Notwendige Schritte für die Gemeinde Modautal zur Verhinderung eines „Steinbruchs“</a:t>
            </a:r>
            <a:endParaRPr lang="de-DE" noProof="1">
              <a:solidFill>
                <a:schemeClr val="bg1"/>
              </a:solidFill>
            </a:endParaRPr>
          </a:p>
        </p:txBody>
      </p:sp>
      <p:sp>
        <p:nvSpPr>
          <p:cNvPr id="4" name="Textfeld 3"/>
          <p:cNvSpPr txBox="1"/>
          <p:nvPr/>
        </p:nvSpPr>
        <p:spPr>
          <a:xfrm>
            <a:off x="319722" y="1902940"/>
            <a:ext cx="11483546" cy="4524315"/>
          </a:xfrm>
          <a:prstGeom prst="rect">
            <a:avLst/>
          </a:prstGeom>
          <a:noFill/>
        </p:spPr>
        <p:txBody>
          <a:bodyPr wrap="square" rtlCol="0">
            <a:spAutoFit/>
          </a:bodyPr>
          <a:lstStyle/>
          <a:p>
            <a:pPr marL="285750" indent="-285750">
              <a:buFont typeface="Arial" panose="020B0604020202020204" pitchFamily="34" charset="0"/>
              <a:buChar char="•"/>
            </a:pPr>
            <a:r>
              <a:rPr lang="de-DE" sz="2100" dirty="0" smtClean="0"/>
              <a:t>Die Darstellung des Ortsteil Webern als Siedlungsbestand im Vorentwurf des Regionalplans 2024 muss zwingend eingefordert werden. Diese Forderung ist mit einer fachlichen, raumplanerischen Stellungnahme zu begründen. Für Webern existieren zwei Bebauungspläne und ein Siedlungsentwicklungskonzept der Gemeinde </a:t>
            </a:r>
            <a:r>
              <a:rPr lang="de-DE" sz="2100" dirty="0" err="1" smtClean="0"/>
              <a:t>Modautal</a:t>
            </a:r>
            <a:r>
              <a:rPr lang="de-DE" sz="2100" dirty="0" smtClean="0"/>
              <a:t>, dass den Innenbereich vom Außenbereich unterscheidet. Diese Unterlagen liegen dem Regierungspräsidium Darmstadt vor. </a:t>
            </a:r>
          </a:p>
          <a:p>
            <a:pPr marL="285750" indent="-285750">
              <a:buFont typeface="Arial" panose="020B0604020202020204" pitchFamily="34" charset="0"/>
              <a:buChar char="•"/>
            </a:pPr>
            <a:r>
              <a:rPr lang="de-DE" sz="2100" dirty="0" smtClean="0"/>
              <a:t>Ein Grunderwerb oder Tausch im Bereich der Privatwaldflächen im Vorbehaltsgebiet oberflächennaher Lagerstätten muss angestrebt werden. </a:t>
            </a:r>
          </a:p>
          <a:p>
            <a:pPr marL="285750" indent="-285750">
              <a:buFont typeface="Arial" panose="020B0604020202020204" pitchFamily="34" charset="0"/>
              <a:buChar char="•"/>
            </a:pPr>
            <a:r>
              <a:rPr lang="de-DE" sz="2100" dirty="0" smtClean="0"/>
              <a:t>Die interessierten Bürgerinnen und Bürger die keinen Steinbruch zwischen Brandau, Webern und </a:t>
            </a:r>
            <a:r>
              <a:rPr lang="de-DE" sz="2100" dirty="0" err="1" smtClean="0"/>
              <a:t>Lützelbach</a:t>
            </a:r>
            <a:r>
              <a:rPr lang="de-DE" sz="2100" dirty="0" smtClean="0"/>
              <a:t> wollen, sollten sich zu einer Interessengruppe zusammenschließen, damit eine zielgerichtet Kommunikation und Abstimmung aller notwendigen Schritte zwischen Gemeinde und Bürgerschaft stattfindet. </a:t>
            </a:r>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endParaRPr lang="de-DE" dirty="0"/>
          </a:p>
        </p:txBody>
      </p:sp>
    </p:spTree>
    <p:extLst>
      <p:ext uri="{BB962C8B-B14F-4D97-AF65-F5344CB8AC3E}">
        <p14:creationId xmlns:p14="http://schemas.microsoft.com/office/powerpoint/2010/main" val="373892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0759" y="2125311"/>
            <a:ext cx="5316279" cy="2549214"/>
          </a:xfrm>
        </p:spPr>
        <p:txBody>
          <a:bodyPr rtlCol="0"/>
          <a:lstStyle/>
          <a:p>
            <a:pPr rtl="0"/>
            <a:r>
              <a:rPr lang="de-DE" noProof="1" smtClean="0">
                <a:solidFill>
                  <a:schemeClr val="bg1"/>
                </a:solidFill>
              </a:rPr>
              <a:t>Vielen Dank für Ihre Aufmerksamkeit!</a:t>
            </a:r>
            <a:endParaRPr lang="de-DE" noProof="1">
              <a:solidFill>
                <a:schemeClr val="bg1"/>
              </a:solidFill>
            </a:endParaRP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9620" y="2252902"/>
            <a:ext cx="1905000" cy="2055495"/>
          </a:xfrm>
          <a:prstGeom prst="rect">
            <a:avLst/>
          </a:prstGeom>
        </p:spPr>
      </p:pic>
    </p:spTree>
    <p:extLst>
      <p:ext uri="{BB962C8B-B14F-4D97-AF65-F5344CB8AC3E}">
        <p14:creationId xmlns:p14="http://schemas.microsoft.com/office/powerpoint/2010/main" val="231750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1825624"/>
            <a:ext cx="4876800" cy="4447761"/>
          </a:xfrm>
        </p:spPr>
        <p:txBody>
          <a:bodyPr rtlCol="0">
            <a:normAutofit/>
          </a:bodyPr>
          <a:lstStyle/>
          <a:p>
            <a:pPr rtl="0"/>
            <a:endParaRPr lang="de-DE" noProof="1"/>
          </a:p>
          <a:p>
            <a:pPr rtl="0"/>
            <a:endParaRPr lang="de-DE" noProof="1"/>
          </a:p>
        </p:txBody>
      </p:sp>
      <p:sp>
        <p:nvSpPr>
          <p:cNvPr id="7" name="Inhaltsplatzhalter 2"/>
          <p:cNvSpPr txBox="1">
            <a:spLocks/>
          </p:cNvSpPr>
          <p:nvPr/>
        </p:nvSpPr>
        <p:spPr>
          <a:xfrm>
            <a:off x="838200" y="1825625"/>
            <a:ext cx="6093884" cy="4433752"/>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endParaRPr lang="de-DE" noProof="1" smtClean="0"/>
          </a:p>
          <a:p>
            <a:endParaRPr lang="de-DE" noProof="1"/>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1363" y="0"/>
            <a:ext cx="8160637" cy="6858000"/>
          </a:xfrm>
          <a:prstGeom prst="rect">
            <a:avLst/>
          </a:prstGeom>
        </p:spPr>
      </p:pic>
      <p:sp>
        <p:nvSpPr>
          <p:cNvPr id="2" name="Titel 1"/>
          <p:cNvSpPr>
            <a:spLocks noGrp="1"/>
          </p:cNvSpPr>
          <p:nvPr>
            <p:ph type="title"/>
          </p:nvPr>
        </p:nvSpPr>
        <p:spPr>
          <a:xfrm>
            <a:off x="677545" y="127834"/>
            <a:ext cx="3280708" cy="1113175"/>
          </a:xfrm>
        </p:spPr>
        <p:txBody>
          <a:bodyPr rtlCol="0">
            <a:normAutofit fontScale="90000"/>
          </a:bodyPr>
          <a:lstStyle/>
          <a:p>
            <a:pPr rtl="0"/>
            <a:r>
              <a:rPr lang="de-DE" noProof="1" smtClean="0"/>
              <a:t>Vorbehaltsgebiet </a:t>
            </a:r>
            <a:br>
              <a:rPr lang="de-DE" noProof="1" smtClean="0"/>
            </a:br>
            <a:r>
              <a:rPr lang="de-DE" noProof="1" smtClean="0"/>
              <a:t>„Steinbruch“</a:t>
            </a:r>
            <a:endParaRPr lang="de-DE" noProof="1"/>
          </a:p>
        </p:txBody>
      </p:sp>
      <p:sp>
        <p:nvSpPr>
          <p:cNvPr id="4" name="Textfeld 3"/>
          <p:cNvSpPr txBox="1"/>
          <p:nvPr/>
        </p:nvSpPr>
        <p:spPr>
          <a:xfrm>
            <a:off x="280036" y="2018179"/>
            <a:ext cx="3657600" cy="2031325"/>
          </a:xfrm>
          <a:prstGeom prst="rect">
            <a:avLst/>
          </a:prstGeom>
          <a:noFill/>
        </p:spPr>
        <p:txBody>
          <a:bodyPr wrap="square" rtlCol="0">
            <a:spAutoFit/>
          </a:bodyPr>
          <a:lstStyle/>
          <a:p>
            <a:r>
              <a:rPr lang="de-DE" dirty="0" smtClean="0"/>
              <a:t>Das Bild auf der Einladung stellt den Versuch dar, dass Vorbehaltsgebiet für oberflächennahe Lagerstätten „Steinbruch“ aus dem Vorentwurf zum Regionalplan in einem Luftbild zu übertragen.</a:t>
            </a:r>
            <a:endParaRPr lang="de-DE" dirty="0"/>
          </a:p>
        </p:txBody>
      </p:sp>
    </p:spTree>
    <p:extLst>
      <p:ext uri="{BB962C8B-B14F-4D97-AF65-F5344CB8AC3E}">
        <p14:creationId xmlns:p14="http://schemas.microsoft.com/office/powerpoint/2010/main" val="209073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 y="1351005"/>
            <a:ext cx="12134334" cy="5445211"/>
          </a:xfrm>
        </p:spPr>
        <p:txBody>
          <a:bodyPr rtlCol="0">
            <a:normAutofit lnSpcReduction="10000"/>
          </a:bodyPr>
          <a:lstStyle/>
          <a:p>
            <a:pPr marL="285750" indent="-285750">
              <a:buFont typeface="Arial" panose="020B0604020202020204" pitchFamily="34" charset="0"/>
              <a:buChar char="•"/>
            </a:pPr>
            <a:r>
              <a:rPr lang="de-DE" dirty="0">
                <a:solidFill>
                  <a:schemeClr val="tx1"/>
                </a:solidFill>
              </a:rPr>
              <a:t>Regionalpläne dienen der Steuerung der räumlichen Entwicklung. </a:t>
            </a:r>
            <a:r>
              <a:rPr lang="de-DE" dirty="0" smtClean="0">
                <a:solidFill>
                  <a:schemeClr val="tx1"/>
                </a:solidFill>
              </a:rPr>
              <a:t>Sie </a:t>
            </a:r>
            <a:r>
              <a:rPr lang="de-DE" dirty="0">
                <a:solidFill>
                  <a:schemeClr val="tx1"/>
                </a:solidFill>
              </a:rPr>
              <a:t>machen Vorgaben für die Flächennutzung und setzen damit den planerischen Rahmen für die räumliche Entwicklung einer Region. </a:t>
            </a:r>
            <a:r>
              <a:rPr lang="de-DE" dirty="0" smtClean="0">
                <a:solidFill>
                  <a:schemeClr val="tx1"/>
                </a:solidFill>
              </a:rPr>
              <a:t>Derzeit ist der Regionalplan 2010 gültig. </a:t>
            </a:r>
          </a:p>
          <a:p>
            <a:pPr marL="285750" indent="-285750">
              <a:buFont typeface="Arial" panose="020B0604020202020204" pitchFamily="34" charset="0"/>
              <a:buChar char="•"/>
            </a:pPr>
            <a:r>
              <a:rPr lang="de-DE" dirty="0" smtClean="0">
                <a:solidFill>
                  <a:schemeClr val="tx1"/>
                </a:solidFill>
              </a:rPr>
              <a:t>Die </a:t>
            </a:r>
            <a:r>
              <a:rPr lang="de-DE" dirty="0">
                <a:solidFill>
                  <a:schemeClr val="tx1"/>
                </a:solidFill>
              </a:rPr>
              <a:t>in den Plänen festgelegten Ziele und Grundsätze der Raumordnung sind von allen öffentlichen Stellen bei ihren raumbedeutsamen Planungen und Maßnahmen zu beachten bzw. zu berücksichtigen</a:t>
            </a:r>
            <a:r>
              <a:rPr lang="de-DE" dirty="0" smtClean="0">
                <a:solidFill>
                  <a:schemeClr val="tx1"/>
                </a:solidFill>
              </a:rPr>
              <a:t>.</a:t>
            </a:r>
          </a:p>
          <a:p>
            <a:pPr marL="285750" indent="-285750">
              <a:buFont typeface="Arial" panose="020B0604020202020204" pitchFamily="34" charset="0"/>
              <a:buChar char="•"/>
            </a:pPr>
            <a:r>
              <a:rPr lang="de-DE" dirty="0">
                <a:solidFill>
                  <a:schemeClr val="tx1"/>
                </a:solidFill>
              </a:rPr>
              <a:t>In der Planungshierarchie der Raumordnung stellt der Regionalplan das Bin­deglied zwischen dem hessenweit gültigen Landesentwicklungsplan (LEP) und den kommunalen Bauleitplanungen der Städte und Gemeinden dar. Der Regionalplan legt Ziele und Grundsätze der Raumordnung fest und setzt damit die aus dem LEP abgeleiteten Vorgaben für die Planungsregion um</a:t>
            </a:r>
            <a:r>
              <a:rPr lang="de-DE" dirty="0" smtClean="0">
                <a:solidFill>
                  <a:schemeClr val="tx1"/>
                </a:solidFill>
              </a:rPr>
              <a:t>.</a:t>
            </a:r>
          </a:p>
          <a:p>
            <a:pPr marL="285750" indent="-285750">
              <a:buFont typeface="Arial" panose="020B0604020202020204" pitchFamily="34" charset="0"/>
              <a:buChar char="•"/>
            </a:pPr>
            <a:r>
              <a:rPr lang="de-DE" dirty="0">
                <a:solidFill>
                  <a:schemeClr val="tx1"/>
                </a:solidFill>
              </a:rPr>
              <a:t>Das Regierungspräsidium Darmstadt erarbeitet als Geschäftsstelle der Regionalversammlung Südhessen die Entwürfe für den Regionalplan </a:t>
            </a:r>
            <a:r>
              <a:rPr lang="de-DE" dirty="0" smtClean="0">
                <a:solidFill>
                  <a:schemeClr val="tx1"/>
                </a:solidFill>
              </a:rPr>
              <a:t>2024 Südhessen</a:t>
            </a:r>
            <a:r>
              <a:rPr lang="de-DE" dirty="0">
                <a:solidFill>
                  <a:schemeClr val="tx1"/>
                </a:solidFill>
              </a:rPr>
              <a:t>. Die Regionalversammlung fasst die notwendigen Beschlüsse</a:t>
            </a:r>
            <a:r>
              <a:rPr lang="de-DE" dirty="0" smtClean="0">
                <a:solidFill>
                  <a:schemeClr val="tx1"/>
                </a:solidFill>
              </a:rPr>
              <a:t>.</a:t>
            </a:r>
          </a:p>
          <a:p>
            <a:pPr marL="285750" indent="-285750">
              <a:buFont typeface="Arial" panose="020B0604020202020204" pitchFamily="34" charset="0"/>
              <a:buChar char="•"/>
            </a:pPr>
            <a:r>
              <a:rPr lang="de-DE" dirty="0" smtClean="0">
                <a:solidFill>
                  <a:schemeClr val="tx1"/>
                </a:solidFill>
              </a:rPr>
              <a:t>Die Städte und Gemeinden entscheiden nicht über den Regionalplan. Allerdings erhalten sie im Rahmen des öffentlichen Beteiligungsverfahrens die Möglichkeit zu einer Stellungnahme. Auch Verbände und die Bürgerinnen und Bürger können Stellungnahmen zum Regionalplan abgeben.</a:t>
            </a:r>
          </a:p>
          <a:p>
            <a:pPr marL="285750" indent="-285750">
              <a:buFont typeface="Arial" panose="020B0604020202020204" pitchFamily="34" charset="0"/>
              <a:buChar char="•"/>
            </a:pPr>
            <a:endParaRPr lang="de-DE" dirty="0" smtClean="0">
              <a:solidFill>
                <a:schemeClr val="tx1"/>
              </a:solidFill>
            </a:endParaRPr>
          </a:p>
          <a:p>
            <a:endParaRPr lang="de-DE" noProof="1"/>
          </a:p>
          <a:p>
            <a:pPr rtl="0"/>
            <a:endParaRPr lang="de-DE" noProof="1"/>
          </a:p>
        </p:txBody>
      </p:sp>
      <p:sp>
        <p:nvSpPr>
          <p:cNvPr id="7" name="Inhaltsplatzhalter 2"/>
          <p:cNvSpPr txBox="1">
            <a:spLocks/>
          </p:cNvSpPr>
          <p:nvPr/>
        </p:nvSpPr>
        <p:spPr>
          <a:xfrm>
            <a:off x="838200" y="1825625"/>
            <a:ext cx="6093884" cy="4433752"/>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endParaRPr lang="de-DE" noProof="1" smtClean="0"/>
          </a:p>
          <a:p>
            <a:endParaRPr lang="de-DE" noProof="1"/>
          </a:p>
        </p:txBody>
      </p:sp>
      <p:sp>
        <p:nvSpPr>
          <p:cNvPr id="2" name="Titel 1"/>
          <p:cNvSpPr>
            <a:spLocks noGrp="1"/>
          </p:cNvSpPr>
          <p:nvPr>
            <p:ph type="title"/>
          </p:nvPr>
        </p:nvSpPr>
        <p:spPr>
          <a:xfrm>
            <a:off x="604434" y="95692"/>
            <a:ext cx="10749367" cy="1113175"/>
          </a:xfrm>
        </p:spPr>
        <p:txBody>
          <a:bodyPr rtlCol="0">
            <a:normAutofit/>
          </a:bodyPr>
          <a:lstStyle/>
          <a:p>
            <a:pPr rtl="0"/>
            <a:r>
              <a:rPr lang="de-DE" noProof="1" smtClean="0"/>
              <a:t>Regionalplanung </a:t>
            </a:r>
            <a:endParaRPr lang="de-DE" noProof="1"/>
          </a:p>
        </p:txBody>
      </p:sp>
    </p:spTree>
    <p:extLst>
      <p:ext uri="{BB962C8B-B14F-4D97-AF65-F5344CB8AC3E}">
        <p14:creationId xmlns:p14="http://schemas.microsoft.com/office/powerpoint/2010/main" val="115902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1825624"/>
            <a:ext cx="4876800" cy="4447761"/>
          </a:xfrm>
        </p:spPr>
        <p:txBody>
          <a:bodyPr rtlCol="0">
            <a:normAutofit/>
          </a:bodyPr>
          <a:lstStyle/>
          <a:p>
            <a:pPr rtl="0"/>
            <a:endParaRPr lang="de-DE" noProof="1"/>
          </a:p>
          <a:p>
            <a:pPr rtl="0"/>
            <a:endParaRPr lang="de-DE" noProof="1"/>
          </a:p>
        </p:txBody>
      </p:sp>
      <p:sp>
        <p:nvSpPr>
          <p:cNvPr id="7" name="Inhaltsplatzhalter 2"/>
          <p:cNvSpPr txBox="1">
            <a:spLocks/>
          </p:cNvSpPr>
          <p:nvPr/>
        </p:nvSpPr>
        <p:spPr>
          <a:xfrm>
            <a:off x="838200" y="1825625"/>
            <a:ext cx="6093884" cy="4433752"/>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endParaRPr lang="de-DE" noProof="1" smtClean="0"/>
          </a:p>
          <a:p>
            <a:endParaRPr lang="de-DE" noProof="1"/>
          </a:p>
        </p:txBody>
      </p:sp>
      <p:pic>
        <p:nvPicPr>
          <p:cNvPr id="4" name="Grafik 3"/>
          <p:cNvPicPr>
            <a:picLocks noChangeAspect="1"/>
          </p:cNvPicPr>
          <p:nvPr/>
        </p:nvPicPr>
        <p:blipFill>
          <a:blip r:embed="rId3"/>
          <a:stretch>
            <a:fillRect/>
          </a:stretch>
        </p:blipFill>
        <p:spPr>
          <a:xfrm>
            <a:off x="2868458" y="0"/>
            <a:ext cx="9323542" cy="6858000"/>
          </a:xfrm>
          <a:prstGeom prst="rect">
            <a:avLst/>
          </a:prstGeom>
        </p:spPr>
      </p:pic>
      <p:sp>
        <p:nvSpPr>
          <p:cNvPr id="2" name="Titel 1"/>
          <p:cNvSpPr>
            <a:spLocks noGrp="1"/>
          </p:cNvSpPr>
          <p:nvPr>
            <p:ph type="title"/>
          </p:nvPr>
        </p:nvSpPr>
        <p:spPr>
          <a:xfrm>
            <a:off x="378942" y="40379"/>
            <a:ext cx="2430162" cy="1208868"/>
          </a:xfrm>
        </p:spPr>
        <p:txBody>
          <a:bodyPr rtlCol="0">
            <a:normAutofit fontScale="90000"/>
          </a:bodyPr>
          <a:lstStyle/>
          <a:p>
            <a:pPr rtl="0"/>
            <a:r>
              <a:rPr lang="de-DE" noProof="1" smtClean="0"/>
              <a:t> </a:t>
            </a:r>
            <a:br>
              <a:rPr lang="de-DE" noProof="1" smtClean="0"/>
            </a:br>
            <a:r>
              <a:rPr lang="de-DE" noProof="1" smtClean="0"/>
              <a:t>Regionalplan </a:t>
            </a:r>
            <a:br>
              <a:rPr lang="de-DE" noProof="1" smtClean="0"/>
            </a:br>
            <a:r>
              <a:rPr lang="de-DE" noProof="1" smtClean="0"/>
              <a:t>2010</a:t>
            </a:r>
            <a:endParaRPr lang="de-DE" noProof="1"/>
          </a:p>
        </p:txBody>
      </p:sp>
      <p:sp>
        <p:nvSpPr>
          <p:cNvPr id="5" name="Textfeld 4"/>
          <p:cNvSpPr txBox="1"/>
          <p:nvPr/>
        </p:nvSpPr>
        <p:spPr>
          <a:xfrm>
            <a:off x="0" y="1830685"/>
            <a:ext cx="2868458" cy="4801314"/>
          </a:xfrm>
          <a:prstGeom prst="rect">
            <a:avLst/>
          </a:prstGeom>
          <a:noFill/>
        </p:spPr>
        <p:txBody>
          <a:bodyPr wrap="square" rtlCol="0">
            <a:spAutoFit/>
          </a:bodyPr>
          <a:lstStyle/>
          <a:p>
            <a:pPr algn="r"/>
            <a:r>
              <a:rPr lang="de-DE" dirty="0"/>
              <a:t>Der Planungsmaßstab des Regionalplans beträgt 1:100.000, d. h. 1 cm auf der Karte des Regionalplans sind 1.000 m in Wirklichkeit. Aus diesem Grund ist es schwierig, die Festsetzung des Regionalplans bis auf einzelne Flurstücke herunter zu brechen.  </a:t>
            </a:r>
            <a:endParaRPr lang="de-DE" dirty="0" smtClean="0"/>
          </a:p>
          <a:p>
            <a:endParaRPr lang="de-DE" dirty="0"/>
          </a:p>
          <a:p>
            <a:endParaRPr lang="de-DE" dirty="0" smtClean="0"/>
          </a:p>
          <a:p>
            <a:endParaRPr lang="de-DE" dirty="0"/>
          </a:p>
          <a:p>
            <a:endParaRPr lang="de-DE" dirty="0" smtClean="0"/>
          </a:p>
          <a:p>
            <a:endParaRPr lang="de-DE" dirty="0"/>
          </a:p>
          <a:p>
            <a:endParaRPr lang="de-DE" dirty="0"/>
          </a:p>
        </p:txBody>
      </p:sp>
    </p:spTree>
    <p:extLst>
      <p:ext uri="{BB962C8B-B14F-4D97-AF65-F5344CB8AC3E}">
        <p14:creationId xmlns:p14="http://schemas.microsoft.com/office/powerpoint/2010/main" val="196538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1825624"/>
            <a:ext cx="4876800" cy="4447761"/>
          </a:xfrm>
        </p:spPr>
        <p:txBody>
          <a:bodyPr rtlCol="0">
            <a:normAutofit/>
          </a:bodyPr>
          <a:lstStyle/>
          <a:p>
            <a:pPr rtl="0"/>
            <a:endParaRPr lang="de-DE" noProof="1"/>
          </a:p>
          <a:p>
            <a:pPr rtl="0"/>
            <a:endParaRPr lang="de-DE" noProof="1"/>
          </a:p>
        </p:txBody>
      </p:sp>
      <p:sp>
        <p:nvSpPr>
          <p:cNvPr id="7" name="Inhaltsplatzhalter 2"/>
          <p:cNvSpPr txBox="1">
            <a:spLocks/>
          </p:cNvSpPr>
          <p:nvPr/>
        </p:nvSpPr>
        <p:spPr>
          <a:xfrm>
            <a:off x="838200" y="1825625"/>
            <a:ext cx="6093884" cy="4433752"/>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endParaRPr lang="de-DE" noProof="1" smtClean="0"/>
          </a:p>
          <a:p>
            <a:endParaRPr lang="de-DE" noProof="1"/>
          </a:p>
        </p:txBody>
      </p:sp>
      <p:sp>
        <p:nvSpPr>
          <p:cNvPr id="2" name="Titel 1"/>
          <p:cNvSpPr>
            <a:spLocks noGrp="1"/>
          </p:cNvSpPr>
          <p:nvPr>
            <p:ph type="title"/>
          </p:nvPr>
        </p:nvSpPr>
        <p:spPr>
          <a:xfrm>
            <a:off x="576603" y="9895"/>
            <a:ext cx="3308539" cy="1208868"/>
          </a:xfrm>
        </p:spPr>
        <p:txBody>
          <a:bodyPr rtlCol="0">
            <a:normAutofit fontScale="90000"/>
          </a:bodyPr>
          <a:lstStyle/>
          <a:p>
            <a:pPr rtl="0"/>
            <a:r>
              <a:rPr lang="de-DE" noProof="1" smtClean="0"/>
              <a:t> </a:t>
            </a:r>
            <a:br>
              <a:rPr lang="de-DE" noProof="1" smtClean="0"/>
            </a:br>
            <a:r>
              <a:rPr lang="de-DE" noProof="1" smtClean="0"/>
              <a:t>Regionalplan </a:t>
            </a:r>
            <a:br>
              <a:rPr lang="de-DE" noProof="1" smtClean="0"/>
            </a:br>
            <a:r>
              <a:rPr lang="de-DE" noProof="1" smtClean="0"/>
              <a:t>2010 Modautal</a:t>
            </a:r>
            <a:endParaRPr lang="de-DE" noProof="1"/>
          </a:p>
        </p:txBody>
      </p:sp>
      <p:sp>
        <p:nvSpPr>
          <p:cNvPr id="5" name="Textfeld 4"/>
          <p:cNvSpPr txBox="1"/>
          <p:nvPr/>
        </p:nvSpPr>
        <p:spPr>
          <a:xfrm>
            <a:off x="0" y="1359242"/>
            <a:ext cx="5649603" cy="5355312"/>
          </a:xfrm>
          <a:prstGeom prst="rect">
            <a:avLst/>
          </a:prstGeom>
          <a:noFill/>
        </p:spPr>
        <p:txBody>
          <a:bodyPr wrap="square" rtlCol="0">
            <a:spAutoFit/>
          </a:bodyPr>
          <a:lstStyle/>
          <a:p>
            <a:pPr marL="285750" indent="-285750">
              <a:buFont typeface="Arial" panose="020B0604020202020204" pitchFamily="34" charset="0"/>
              <a:buChar char="•"/>
            </a:pPr>
            <a:r>
              <a:rPr lang="de-DE" dirty="0" smtClean="0"/>
              <a:t>Der gültige Regionalplan 2010 weist in </a:t>
            </a:r>
            <a:r>
              <a:rPr lang="de-DE" dirty="0" err="1" smtClean="0"/>
              <a:t>Modautal</a:t>
            </a:r>
            <a:r>
              <a:rPr lang="de-DE" dirty="0" smtClean="0"/>
              <a:t> ein Vorbehaltsgebiet oberflächennahe Lagerstätten bis zu 10 Hektar in </a:t>
            </a:r>
            <a:r>
              <a:rPr lang="de-DE" dirty="0" err="1" smtClean="0"/>
              <a:t>Herchenrode</a:t>
            </a:r>
            <a:r>
              <a:rPr lang="de-DE" dirty="0"/>
              <a:t> </a:t>
            </a:r>
            <a:r>
              <a:rPr lang="de-DE" dirty="0" smtClean="0"/>
              <a:t>aus. </a:t>
            </a:r>
          </a:p>
          <a:p>
            <a:pPr marL="285750" indent="-285750">
              <a:buFont typeface="Arial" panose="020B0604020202020204" pitchFamily="34" charset="0"/>
              <a:buChar char="•"/>
            </a:pPr>
            <a:r>
              <a:rPr lang="de-DE" dirty="0" smtClean="0"/>
              <a:t>Zusätzlich wird ein Vorranggebiet für den Abbau oberflächennaher Lagerstätten bis 10 Hektar in Planung dargestellt.</a:t>
            </a:r>
          </a:p>
          <a:p>
            <a:pPr marL="285750" indent="-285750">
              <a:buFont typeface="Arial" panose="020B0604020202020204" pitchFamily="34" charset="0"/>
              <a:buChar char="•"/>
            </a:pPr>
            <a:r>
              <a:rPr lang="de-DE" dirty="0" smtClean="0"/>
              <a:t>Das Vorbehaltsgebiet </a:t>
            </a:r>
            <a:r>
              <a:rPr lang="de-DE" dirty="0"/>
              <a:t>oberflächennahe </a:t>
            </a:r>
            <a:r>
              <a:rPr lang="de-DE" dirty="0" smtClean="0"/>
              <a:t>Lagerstätten bildete die Grundlage für einen konkreten bergrechtlichen Antrag auf einen Hauptbetriebsplan. </a:t>
            </a:r>
          </a:p>
          <a:p>
            <a:pPr marL="285750" indent="-285750">
              <a:buFont typeface="Arial" panose="020B0604020202020204" pitchFamily="34" charset="0"/>
              <a:buChar char="•"/>
            </a:pPr>
            <a:r>
              <a:rPr lang="de-DE" dirty="0" smtClean="0"/>
              <a:t>Über bergrechtliche Verfahren entscheidet das Bergamt des Regierungspräsidium Darmstadt für ganz Hessen.</a:t>
            </a:r>
          </a:p>
          <a:p>
            <a:pPr marL="285750" indent="-285750">
              <a:buFont typeface="Arial" panose="020B0604020202020204" pitchFamily="34" charset="0"/>
              <a:buChar char="•"/>
            </a:pPr>
            <a:r>
              <a:rPr lang="de-DE" dirty="0" smtClean="0"/>
              <a:t>Der Steinbruchbetrieb Her. wurde nach jahrelangen Auseinandersetzungen durch das Bergamt genehmigt.</a:t>
            </a:r>
          </a:p>
          <a:p>
            <a:pPr marL="285750" indent="-285750">
              <a:buFont typeface="Arial" panose="020B0604020202020204" pitchFamily="34" charset="0"/>
              <a:buChar char="•"/>
            </a:pPr>
            <a:r>
              <a:rPr lang="de-DE" dirty="0" smtClean="0"/>
              <a:t>2015 wurde die bergrechtliche Genehmigung in einem Vergleich auf die Gemeinde </a:t>
            </a:r>
            <a:r>
              <a:rPr lang="de-DE" dirty="0" err="1" smtClean="0"/>
              <a:t>Modautal</a:t>
            </a:r>
            <a:r>
              <a:rPr lang="de-DE" dirty="0" smtClean="0"/>
              <a:t> übertragen.</a:t>
            </a:r>
            <a:endParaRPr lang="de-DE"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9603" y="0"/>
            <a:ext cx="6128426" cy="6858000"/>
          </a:xfrm>
          <a:prstGeom prst="rect">
            <a:avLst/>
          </a:prstGeom>
        </p:spPr>
      </p:pic>
    </p:spTree>
    <p:extLst>
      <p:ext uri="{BB962C8B-B14F-4D97-AF65-F5344CB8AC3E}">
        <p14:creationId xmlns:p14="http://schemas.microsoft.com/office/powerpoint/2010/main" val="383237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1825624"/>
            <a:ext cx="4876800" cy="4447761"/>
          </a:xfrm>
        </p:spPr>
        <p:txBody>
          <a:bodyPr rtlCol="0">
            <a:normAutofit/>
          </a:bodyPr>
          <a:lstStyle/>
          <a:p>
            <a:pPr rtl="0"/>
            <a:endParaRPr lang="de-DE" noProof="1"/>
          </a:p>
          <a:p>
            <a:pPr rtl="0"/>
            <a:endParaRPr lang="de-DE" noProof="1"/>
          </a:p>
        </p:txBody>
      </p:sp>
      <p:sp>
        <p:nvSpPr>
          <p:cNvPr id="7" name="Inhaltsplatzhalter 2"/>
          <p:cNvSpPr txBox="1">
            <a:spLocks/>
          </p:cNvSpPr>
          <p:nvPr/>
        </p:nvSpPr>
        <p:spPr>
          <a:xfrm>
            <a:off x="838200" y="1825625"/>
            <a:ext cx="6093884" cy="4433752"/>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endParaRPr lang="de-DE" noProof="1" smtClean="0"/>
          </a:p>
          <a:p>
            <a:endParaRPr lang="de-DE" noProof="1"/>
          </a:p>
        </p:txBody>
      </p:sp>
      <p:pic>
        <p:nvPicPr>
          <p:cNvPr id="8" name="Grafik 7"/>
          <p:cNvPicPr>
            <a:picLocks noChangeAspect="1"/>
          </p:cNvPicPr>
          <p:nvPr/>
        </p:nvPicPr>
        <p:blipFill>
          <a:blip r:embed="rId3"/>
          <a:stretch>
            <a:fillRect/>
          </a:stretch>
        </p:blipFill>
        <p:spPr>
          <a:xfrm>
            <a:off x="2543807" y="12322"/>
            <a:ext cx="9648193" cy="6858000"/>
          </a:xfrm>
          <a:prstGeom prst="rect">
            <a:avLst/>
          </a:prstGeom>
        </p:spPr>
      </p:pic>
      <p:sp>
        <p:nvSpPr>
          <p:cNvPr id="2" name="Titel 1"/>
          <p:cNvSpPr>
            <a:spLocks noGrp="1"/>
          </p:cNvSpPr>
          <p:nvPr>
            <p:ph type="title"/>
          </p:nvPr>
        </p:nvSpPr>
        <p:spPr>
          <a:xfrm>
            <a:off x="200779" y="210030"/>
            <a:ext cx="10749367" cy="1208868"/>
          </a:xfrm>
        </p:spPr>
        <p:txBody>
          <a:bodyPr rtlCol="0">
            <a:normAutofit fontScale="90000"/>
          </a:bodyPr>
          <a:lstStyle/>
          <a:p>
            <a:pPr rtl="0"/>
            <a:r>
              <a:rPr lang="de-DE" noProof="1" smtClean="0"/>
              <a:t> </a:t>
            </a:r>
            <a:br>
              <a:rPr lang="de-DE" noProof="1" smtClean="0"/>
            </a:br>
            <a:r>
              <a:rPr lang="de-DE" noProof="1" smtClean="0"/>
              <a:t>Vorentwurf </a:t>
            </a:r>
            <a:br>
              <a:rPr lang="de-DE" noProof="1" smtClean="0"/>
            </a:br>
            <a:r>
              <a:rPr lang="de-DE" noProof="1" smtClean="0"/>
              <a:t>Regionalplan </a:t>
            </a:r>
            <a:br>
              <a:rPr lang="de-DE" noProof="1" smtClean="0"/>
            </a:br>
            <a:r>
              <a:rPr lang="de-DE" noProof="1" smtClean="0"/>
              <a:t>2024</a:t>
            </a:r>
            <a:endParaRPr lang="de-DE" noProof="1"/>
          </a:p>
        </p:txBody>
      </p:sp>
      <p:sp>
        <p:nvSpPr>
          <p:cNvPr id="4" name="Textfeld 3"/>
          <p:cNvSpPr txBox="1"/>
          <p:nvPr/>
        </p:nvSpPr>
        <p:spPr>
          <a:xfrm>
            <a:off x="0" y="1771957"/>
            <a:ext cx="2611395" cy="5047536"/>
          </a:xfrm>
          <a:prstGeom prst="rect">
            <a:avLst/>
          </a:prstGeom>
          <a:noFill/>
        </p:spPr>
        <p:txBody>
          <a:bodyPr wrap="square" rtlCol="0">
            <a:spAutoFit/>
          </a:bodyPr>
          <a:lstStyle/>
          <a:p>
            <a:pPr marL="285750" indent="-285750">
              <a:buFont typeface="Arial" panose="020B0604020202020204" pitchFamily="34" charset="0"/>
              <a:buChar char="•"/>
            </a:pPr>
            <a:r>
              <a:rPr lang="de-DE" sz="1600" dirty="0"/>
              <a:t>Die Beschlüsse zur ersten Offenlage/Frühzeitigen Beteiligung durch die Regionalversammlung Südhessen für den Entwurf des Regionalplans 2024 sind noch nicht gefasst</a:t>
            </a:r>
            <a:r>
              <a:rPr lang="de-DE" sz="1600" dirty="0" smtClean="0"/>
              <a:t>.</a:t>
            </a:r>
          </a:p>
          <a:p>
            <a:pPr marL="285750" indent="-285750">
              <a:buFont typeface="Arial" panose="020B0604020202020204" pitchFamily="34" charset="0"/>
              <a:buChar char="•"/>
            </a:pPr>
            <a:r>
              <a:rPr lang="de-DE" sz="1600" dirty="0" smtClean="0"/>
              <a:t>Verschiedene Ziele der Raumordnung im Regionalplan werden überlagernd dargestellt.</a:t>
            </a:r>
          </a:p>
          <a:p>
            <a:pPr marL="285750" indent="-285750">
              <a:buFont typeface="Arial" panose="020B0604020202020204" pitchFamily="34" charset="0"/>
              <a:buChar char="•"/>
            </a:pPr>
            <a:r>
              <a:rPr lang="de-DE" sz="1600" dirty="0" smtClean="0"/>
              <a:t>Erstrangige Ziele werden als Vorrangflächen, zweitrangige Ziele als Vorbehaltsflächen dargestellt. </a:t>
            </a:r>
            <a:endParaRPr lang="de-DE" sz="1600" dirty="0"/>
          </a:p>
          <a:p>
            <a:endParaRPr lang="de-DE" dirty="0"/>
          </a:p>
        </p:txBody>
      </p:sp>
    </p:spTree>
    <p:extLst>
      <p:ext uri="{BB962C8B-B14F-4D97-AF65-F5344CB8AC3E}">
        <p14:creationId xmlns:p14="http://schemas.microsoft.com/office/powerpoint/2010/main" val="257079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1" smtClean="0"/>
              <a:t>Legende</a:t>
            </a:r>
            <a:endParaRPr lang="de-DE" noProof="1"/>
          </a:p>
        </p:txBody>
      </p:sp>
      <p:sp>
        <p:nvSpPr>
          <p:cNvPr id="3" name="Inhaltsplatzhalter 2"/>
          <p:cNvSpPr>
            <a:spLocks noGrp="1"/>
          </p:cNvSpPr>
          <p:nvPr>
            <p:ph idx="1"/>
          </p:nvPr>
        </p:nvSpPr>
        <p:spPr>
          <a:xfrm>
            <a:off x="838200" y="1825625"/>
            <a:ext cx="6093884" cy="4433752"/>
          </a:xfrm>
        </p:spPr>
        <p:txBody>
          <a:bodyPr rtlCol="0">
            <a:normAutofit/>
          </a:bodyPr>
          <a:lstStyle/>
          <a:p>
            <a:pPr rtl="0"/>
            <a:endParaRPr lang="de-DE" noProof="1"/>
          </a:p>
          <a:p>
            <a:pPr rtl="0"/>
            <a:endParaRPr lang="de-DE" noProof="1"/>
          </a:p>
        </p:txBody>
      </p:sp>
      <p:pic>
        <p:nvPicPr>
          <p:cNvPr id="10" name="Grafik 9"/>
          <p:cNvPicPr>
            <a:picLocks noChangeAspect="1"/>
          </p:cNvPicPr>
          <p:nvPr/>
        </p:nvPicPr>
        <p:blipFill>
          <a:blip r:embed="rId3"/>
          <a:stretch>
            <a:fillRect/>
          </a:stretch>
        </p:blipFill>
        <p:spPr>
          <a:xfrm>
            <a:off x="0" y="1419151"/>
            <a:ext cx="12192000" cy="4431587"/>
          </a:xfrm>
          <a:prstGeom prst="rect">
            <a:avLst/>
          </a:prstGeom>
        </p:spPr>
      </p:pic>
    </p:spTree>
    <p:extLst>
      <p:ext uri="{BB962C8B-B14F-4D97-AF65-F5344CB8AC3E}">
        <p14:creationId xmlns:p14="http://schemas.microsoft.com/office/powerpoint/2010/main" val="132867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1825624"/>
            <a:ext cx="4876800" cy="4447761"/>
          </a:xfrm>
        </p:spPr>
        <p:txBody>
          <a:bodyPr rtlCol="0">
            <a:normAutofit/>
          </a:bodyPr>
          <a:lstStyle/>
          <a:p>
            <a:pPr rtl="0"/>
            <a:endParaRPr lang="de-DE" noProof="1"/>
          </a:p>
          <a:p>
            <a:pPr rtl="0"/>
            <a:endParaRPr lang="de-DE" noProof="1"/>
          </a:p>
        </p:txBody>
      </p:sp>
      <p:sp>
        <p:nvSpPr>
          <p:cNvPr id="7" name="Inhaltsplatzhalter 2"/>
          <p:cNvSpPr txBox="1">
            <a:spLocks/>
          </p:cNvSpPr>
          <p:nvPr/>
        </p:nvSpPr>
        <p:spPr>
          <a:xfrm>
            <a:off x="838200" y="1825625"/>
            <a:ext cx="6093884" cy="4433752"/>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endParaRPr lang="de-DE" noProof="1" smtClean="0"/>
          </a:p>
          <a:p>
            <a:endParaRPr lang="de-DE" noProof="1"/>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1458" y="0"/>
            <a:ext cx="9830542" cy="6858000"/>
          </a:xfrm>
          <a:prstGeom prst="rect">
            <a:avLst/>
          </a:prstGeom>
        </p:spPr>
      </p:pic>
      <p:sp>
        <p:nvSpPr>
          <p:cNvPr id="8" name="Titel 1"/>
          <p:cNvSpPr>
            <a:spLocks noGrp="1"/>
          </p:cNvSpPr>
          <p:nvPr>
            <p:ph type="title"/>
          </p:nvPr>
        </p:nvSpPr>
        <p:spPr>
          <a:xfrm>
            <a:off x="0" y="0"/>
            <a:ext cx="11353801" cy="1371600"/>
          </a:xfrm>
        </p:spPr>
        <p:txBody>
          <a:bodyPr rtlCol="0"/>
          <a:lstStyle/>
          <a:p>
            <a:pPr rtl="0"/>
            <a:r>
              <a:rPr lang="de-DE" noProof="1" smtClean="0">
                <a:solidFill>
                  <a:schemeClr val="tx1"/>
                </a:solidFill>
              </a:rPr>
              <a:t>Ansicht </a:t>
            </a:r>
            <a:br>
              <a:rPr lang="de-DE" noProof="1" smtClean="0">
                <a:solidFill>
                  <a:schemeClr val="tx1"/>
                </a:solidFill>
              </a:rPr>
            </a:br>
            <a:r>
              <a:rPr lang="de-DE" noProof="1" smtClean="0">
                <a:solidFill>
                  <a:schemeClr val="tx1"/>
                </a:solidFill>
              </a:rPr>
              <a:t>Nachbarkommunen</a:t>
            </a:r>
            <a:endParaRPr lang="de-DE" noProof="1">
              <a:solidFill>
                <a:schemeClr val="tx1"/>
              </a:solidFill>
            </a:endParaRPr>
          </a:p>
        </p:txBody>
      </p:sp>
      <p:sp>
        <p:nvSpPr>
          <p:cNvPr id="2" name="Textfeld 1"/>
          <p:cNvSpPr txBox="1"/>
          <p:nvPr/>
        </p:nvSpPr>
        <p:spPr>
          <a:xfrm>
            <a:off x="0" y="1956413"/>
            <a:ext cx="2361458" cy="4247317"/>
          </a:xfrm>
          <a:prstGeom prst="rect">
            <a:avLst/>
          </a:prstGeom>
          <a:noFill/>
        </p:spPr>
        <p:txBody>
          <a:bodyPr wrap="square" rtlCol="0">
            <a:spAutoFit/>
          </a:bodyPr>
          <a:lstStyle/>
          <a:p>
            <a:pPr algn="r"/>
            <a:r>
              <a:rPr lang="de-DE" dirty="0" smtClean="0"/>
              <a:t>Die bestehenden Steinbrüche in der Region zum Abbau von z. B. Schotter für den Straßenbau, werden in einer Flächenfarbe dunkelrosa dargestellt. Die Vorbehaltsgebiete oberflächennaher Lagerstätten werden als waagrechte Linien in hellrosa dargestellt.</a:t>
            </a:r>
            <a:endParaRPr lang="de-DE" dirty="0"/>
          </a:p>
        </p:txBody>
      </p:sp>
    </p:spTree>
    <p:extLst>
      <p:ext uri="{BB962C8B-B14F-4D97-AF65-F5344CB8AC3E}">
        <p14:creationId xmlns:p14="http://schemas.microsoft.com/office/powerpoint/2010/main" val="160516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1825624"/>
            <a:ext cx="4876800" cy="4447761"/>
          </a:xfrm>
        </p:spPr>
        <p:txBody>
          <a:bodyPr rtlCol="0">
            <a:normAutofit/>
          </a:bodyPr>
          <a:lstStyle/>
          <a:p>
            <a:pPr rtl="0"/>
            <a:endParaRPr lang="de-DE" noProof="1"/>
          </a:p>
          <a:p>
            <a:pPr rtl="0"/>
            <a:endParaRPr lang="de-DE" noProof="1"/>
          </a:p>
        </p:txBody>
      </p:sp>
      <p:sp>
        <p:nvSpPr>
          <p:cNvPr id="7" name="Inhaltsplatzhalter 2"/>
          <p:cNvSpPr txBox="1">
            <a:spLocks/>
          </p:cNvSpPr>
          <p:nvPr/>
        </p:nvSpPr>
        <p:spPr>
          <a:xfrm>
            <a:off x="838200" y="1825625"/>
            <a:ext cx="6093884" cy="4433752"/>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endParaRPr lang="de-DE" noProof="1" smtClean="0"/>
          </a:p>
          <a:p>
            <a:endParaRPr lang="de-DE" noProof="1"/>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572" y="0"/>
            <a:ext cx="6421043" cy="6858000"/>
          </a:xfrm>
          <a:prstGeom prst="rect">
            <a:avLst/>
          </a:prstGeom>
        </p:spPr>
      </p:pic>
      <p:sp>
        <p:nvSpPr>
          <p:cNvPr id="8" name="Titel 1"/>
          <p:cNvSpPr>
            <a:spLocks noGrp="1"/>
          </p:cNvSpPr>
          <p:nvPr>
            <p:ph type="title"/>
          </p:nvPr>
        </p:nvSpPr>
        <p:spPr>
          <a:xfrm>
            <a:off x="604434" y="0"/>
            <a:ext cx="10749367" cy="1208868"/>
          </a:xfrm>
        </p:spPr>
        <p:txBody>
          <a:bodyPr rtlCol="0"/>
          <a:lstStyle/>
          <a:p>
            <a:pPr rtl="0"/>
            <a:r>
              <a:rPr lang="de-DE" noProof="1" smtClean="0"/>
              <a:t>Modautal</a:t>
            </a:r>
            <a:endParaRPr lang="de-DE" noProof="1"/>
          </a:p>
        </p:txBody>
      </p:sp>
      <p:sp>
        <p:nvSpPr>
          <p:cNvPr id="4" name="Textfeld 3"/>
          <p:cNvSpPr txBox="1"/>
          <p:nvPr/>
        </p:nvSpPr>
        <p:spPr>
          <a:xfrm>
            <a:off x="0" y="1364845"/>
            <a:ext cx="5568778" cy="5355312"/>
          </a:xfrm>
          <a:prstGeom prst="rect">
            <a:avLst/>
          </a:prstGeom>
          <a:noFill/>
        </p:spPr>
        <p:txBody>
          <a:bodyPr wrap="square" rtlCol="0">
            <a:spAutoFit/>
          </a:bodyPr>
          <a:lstStyle/>
          <a:p>
            <a:pPr marL="285750" indent="-285750">
              <a:buFont typeface="Arial" panose="020B0604020202020204" pitchFamily="34" charset="0"/>
              <a:buChar char="•"/>
            </a:pPr>
            <a:r>
              <a:rPr lang="de-DE" dirty="0" smtClean="0"/>
              <a:t>Dieser vergrößerte Ausschnitt des Vorentwurf zum Regionalplan 2024 wurde als Grundlage für die Darstellung der Steinbruchfläche im Luftbild herangezogen.</a:t>
            </a:r>
          </a:p>
          <a:p>
            <a:pPr marL="285750" indent="-285750">
              <a:buFont typeface="Arial" panose="020B0604020202020204" pitchFamily="34" charset="0"/>
              <a:buChar char="•"/>
            </a:pPr>
            <a:r>
              <a:rPr lang="de-DE" dirty="0" smtClean="0"/>
              <a:t>Die hellgrüne Flächenfarbe stellt Vorranggebiete für Wald und Forstwirtschaft dar.</a:t>
            </a:r>
          </a:p>
          <a:p>
            <a:pPr marL="285750" indent="-285750">
              <a:buFont typeface="Arial" panose="020B0604020202020204" pitchFamily="34" charset="0"/>
              <a:buChar char="•"/>
            </a:pPr>
            <a:r>
              <a:rPr lang="de-DE" dirty="0" smtClean="0"/>
              <a:t>Die grünen schrägen Linien stellen ein Vorranggebiet für Natur und Landschaft dar.   </a:t>
            </a:r>
          </a:p>
          <a:p>
            <a:pPr marL="285750" indent="-285750">
              <a:buFont typeface="Arial" panose="020B0604020202020204" pitchFamily="34" charset="0"/>
              <a:buChar char="•"/>
            </a:pPr>
            <a:r>
              <a:rPr lang="de-DE" dirty="0" smtClean="0"/>
              <a:t>Die blauen waagrechten Linien ohne Umrandung zeigen Vorbehaltsgebiete für den Grundwasserschutz (Wasserschutzzone III). Mit Umrandung werden Vorranggebiete für den Grundwasserschutz dargestellt (Wasserschutzzone II).</a:t>
            </a:r>
          </a:p>
          <a:p>
            <a:pPr marL="285750" indent="-285750">
              <a:buFont typeface="Arial" panose="020B0604020202020204" pitchFamily="34" charset="0"/>
              <a:buChar char="•"/>
            </a:pPr>
            <a:r>
              <a:rPr lang="de-DE" dirty="0" smtClean="0"/>
              <a:t>Der Siedlungsbestand wird als Vorranggebiet Siedlung in braun aufgezeigt.</a:t>
            </a:r>
          </a:p>
          <a:p>
            <a:pPr marL="285750" indent="-285750">
              <a:buFont typeface="Arial" panose="020B0604020202020204" pitchFamily="34" charset="0"/>
              <a:buChar char="•"/>
            </a:pPr>
            <a:r>
              <a:rPr lang="de-DE" dirty="0" smtClean="0"/>
              <a:t>Da für den Steinbruch </a:t>
            </a:r>
            <a:r>
              <a:rPr lang="de-DE" dirty="0" err="1" smtClean="0"/>
              <a:t>Herchenrode</a:t>
            </a:r>
            <a:r>
              <a:rPr lang="de-DE" dirty="0" smtClean="0"/>
              <a:t> eine Betriebsgenehmigung vorliegt wird das A nun nicht mehr gestrichelt als Planung markiert.</a:t>
            </a:r>
            <a:endParaRPr lang="de-DE" dirty="0"/>
          </a:p>
        </p:txBody>
      </p:sp>
    </p:spTree>
    <p:extLst>
      <p:ext uri="{BB962C8B-B14F-4D97-AF65-F5344CB8AC3E}">
        <p14:creationId xmlns:p14="http://schemas.microsoft.com/office/powerpoint/2010/main" val="32265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WillkommenDo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5919235_TF02923944" id="{F03DA614-B90B-45B1-B52B-9C26601519F2}" vid="{FFF9D008-741B-4C37-B04D-2AECBBF72DC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true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1584528</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2012-06-20T23:39:00+00:00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2029-01-01T08:00:00+00:00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TP102923943</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843282</LocLastLocAttemptVersionLookup>
    <IsSearchable xmlns="4873beb7-5857-4685-be1f-d57550cc96cc">true</IsSearchable>
    <TemplateTemplateType xmlns="4873beb7-5857-4685-be1f-d57550cc96cc">PowerPoint Template - Slideshow Launch</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LocMarketGroupTiers2 xmlns="4873beb7-5857-4685-be1f-d57550cc96cc" xsi:nil="true"/>
    <APAuthor xmlns="4873beb7-5857-4685-be1f-d57550cc96cc">
      <UserInfo>
        <DisplayName>REDMOND\v-sa</DisplayName>
        <AccountId>2467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15</OriginalRelease>
    <TPLaunchHelpLinkType xmlns="4873beb7-5857-4685-be1f-d57550cc96cc">Template</TPLaunchHelpLinkType>
    <LocalizationTagsTaxHTField0 xmlns="4873beb7-5857-4685-be1f-d57550cc96cc">
      <Terms xmlns="http://schemas.microsoft.com/office/infopath/2007/PartnerControls"/>
    </LocalizationTagsTaxHTField0>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70C04F-E7AC-41AB-9C6D-1B1BB88BFF7F}">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4873beb7-5857-4685-be1f-d57550cc96cc"/>
    <ds:schemaRef ds:uri="http://www.w3.org/XML/1998/namespace"/>
    <ds:schemaRef ds:uri="http://purl.org/dc/dcmitype/"/>
  </ds:schemaRefs>
</ds:datastoreItem>
</file>

<file path=customXml/itemProps2.xml><?xml version="1.0" encoding="utf-8"?>
<ds:datastoreItem xmlns:ds="http://schemas.openxmlformats.org/officeDocument/2006/customXml" ds:itemID="{C3DEC53A-9DF1-4780-BE92-17E971B7A9ED}">
  <ds:schemaRefs>
    <ds:schemaRef ds:uri="http://schemas.microsoft.com/sharepoint/v3/contenttype/forms"/>
  </ds:schemaRefs>
</ds:datastoreItem>
</file>

<file path=customXml/itemProps3.xml><?xml version="1.0" encoding="utf-8"?>
<ds:datastoreItem xmlns:ds="http://schemas.openxmlformats.org/officeDocument/2006/customXml" ds:itemID="{63EE7759-C66F-4EA4-9863-7EBA32518D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Willkommen bei PowerPoint</Template>
  <TotalTime>0</TotalTime>
  <Words>1525</Words>
  <Application>Microsoft Office PowerPoint</Application>
  <PresentationFormat>Breitbild</PresentationFormat>
  <Paragraphs>108</Paragraphs>
  <Slides>19</Slides>
  <Notes>19</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19</vt:i4>
      </vt:variant>
    </vt:vector>
  </HeadingPairs>
  <TitlesOfParts>
    <vt:vector size="24" baseType="lpstr">
      <vt:lpstr>Arial</vt:lpstr>
      <vt:lpstr>Calibri</vt:lpstr>
      <vt:lpstr>Segoe UI</vt:lpstr>
      <vt:lpstr>Segoe UI Light</vt:lpstr>
      <vt:lpstr>WillkommenDok</vt:lpstr>
      <vt:lpstr>Willkommen zur Informationsveranstaltung Vorbehaltsgebiet für oberflächennahe Lagerstätten „Großsteinbruch“ </vt:lpstr>
      <vt:lpstr>Vorbehaltsgebiet  „Steinbruch“</vt:lpstr>
      <vt:lpstr>Regionalplanung </vt:lpstr>
      <vt:lpstr>  Regionalplan  2010</vt:lpstr>
      <vt:lpstr>  Regionalplan  2010 Modautal</vt:lpstr>
      <vt:lpstr>  Vorentwurf  Regionalplan  2024</vt:lpstr>
      <vt:lpstr>Legende</vt:lpstr>
      <vt:lpstr>Ansicht  Nachbarkommunen</vt:lpstr>
      <vt:lpstr>Modautal</vt:lpstr>
      <vt:lpstr>Webern</vt:lpstr>
      <vt:lpstr>Webern</vt:lpstr>
      <vt:lpstr>Anteilsflächen Privat-  und Gemeindeeigentum</vt:lpstr>
      <vt:lpstr>Steinbruch Waschenbach</vt:lpstr>
      <vt:lpstr>Anteilsflächen  Luftbild</vt:lpstr>
      <vt:lpstr>Flora, Fauna, Habitat</vt:lpstr>
      <vt:lpstr>PowerPoint-Präsentation</vt:lpstr>
      <vt:lpstr>Notwendige Schritte für die Gemeinde Modautal zur Verhinderung eines „Steinbruchs“</vt:lpstr>
      <vt:lpstr>Notwendige Schritte für die Gemeinde Modautal zur Verhinderung eines „Steinbruchs“</vt:lpstr>
      <vt:lpstr>Vielen Dank für Ihre Aufmerksamkeit!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Willkommen bei PowerPoint</dc:title>
  <dc:creator>TT</dc:creator>
  <cp:keywords/>
  <cp:lastModifiedBy>User</cp:lastModifiedBy>
  <cp:revision>109</cp:revision>
  <dcterms:created xsi:type="dcterms:W3CDTF">2024-10-10T09:10:07Z</dcterms:created>
  <dcterms:modified xsi:type="dcterms:W3CDTF">2024-10-18T17:30:30Z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_TemplateID">
    <vt:lpwstr>TC029239449991</vt:lpwstr>
  </property>
  <property fmtid="{D5CDD505-2E9C-101B-9397-08002B2CF9AE}" pid="4" name="ContentTypeId">
    <vt:lpwstr>0x0101006EDDDB5EE6D98C44930B742096920B300400F5B6D36B3EF94B4E9A635CDF2A18F5B8</vt:lpwstr>
  </property>
  <property fmtid="{D5CDD505-2E9C-101B-9397-08002B2CF9AE}" pid="5" name="FeatureTags">
    <vt:lpwstr/>
  </property>
  <property fmtid="{D5CDD505-2E9C-101B-9397-08002B2CF9AE}" pid="6" name="LocalizationTags">
    <vt:lpwstr/>
  </property>
  <property fmtid="{D5CDD505-2E9C-101B-9397-08002B2CF9AE}" pid="7" name="ScenarioTags">
    <vt:lpwstr/>
  </property>
  <property fmtid="{D5CDD505-2E9C-101B-9397-08002B2CF9AE}" pid="8" name="CampaignTags">
    <vt:lpwstr/>
  </property>
</Properties>
</file>